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479" r:id="rId4"/>
    <p:sldMasterId id="2147484504" r:id="rId5"/>
  </p:sldMasterIdLst>
  <p:notesMasterIdLst>
    <p:notesMasterId r:id="rId7"/>
  </p:notesMasterIdLst>
  <p:handoutMasterIdLst>
    <p:handoutMasterId r:id="rId8"/>
  </p:handoutMasterIdLst>
  <p:sldIdLst>
    <p:sldId id="361" r:id="rId6"/>
  </p:sldIdLst>
  <p:sldSz cx="10693400" cy="7561263"/>
  <p:notesSz cx="6807200" cy="9939338"/>
  <p:custDataLst>
    <p:tags r:id="rId9"/>
  </p:custDataLst>
  <p:defaultTextStyle>
    <a:defPPr>
      <a:defRPr lang="en-US"/>
    </a:defPPr>
    <a:lvl1pPr algn="l" rtl="0" fontAlgn="base">
      <a:spcBef>
        <a:spcPct val="0"/>
      </a:spcBef>
      <a:spcAft>
        <a:spcPct val="0"/>
      </a:spcAft>
      <a:defRPr kumimoji="1" sz="900" kern="1200">
        <a:solidFill>
          <a:srgbClr val="000000"/>
        </a:solidFill>
        <a:latin typeface="EYInterstate Light" pitchFamily="2" charset="0"/>
        <a:ea typeface="ＭＳ Ｐゴシック" pitchFamily="50" charset="-128"/>
        <a:cs typeface="+mn-cs"/>
      </a:defRPr>
    </a:lvl1pPr>
    <a:lvl2pPr marL="457200" algn="l" rtl="0" fontAlgn="base">
      <a:spcBef>
        <a:spcPct val="0"/>
      </a:spcBef>
      <a:spcAft>
        <a:spcPct val="0"/>
      </a:spcAft>
      <a:defRPr kumimoji="1" sz="900" kern="1200">
        <a:solidFill>
          <a:srgbClr val="000000"/>
        </a:solidFill>
        <a:latin typeface="EYInterstate Light" pitchFamily="2" charset="0"/>
        <a:ea typeface="ＭＳ Ｐゴシック" pitchFamily="50" charset="-128"/>
        <a:cs typeface="+mn-cs"/>
      </a:defRPr>
    </a:lvl2pPr>
    <a:lvl3pPr marL="914400" algn="l" rtl="0" fontAlgn="base">
      <a:spcBef>
        <a:spcPct val="0"/>
      </a:spcBef>
      <a:spcAft>
        <a:spcPct val="0"/>
      </a:spcAft>
      <a:defRPr kumimoji="1" sz="900" kern="1200">
        <a:solidFill>
          <a:srgbClr val="000000"/>
        </a:solidFill>
        <a:latin typeface="EYInterstate Light" pitchFamily="2" charset="0"/>
        <a:ea typeface="ＭＳ Ｐゴシック" pitchFamily="50" charset="-128"/>
        <a:cs typeface="+mn-cs"/>
      </a:defRPr>
    </a:lvl3pPr>
    <a:lvl4pPr marL="1371600" algn="l" rtl="0" fontAlgn="base">
      <a:spcBef>
        <a:spcPct val="0"/>
      </a:spcBef>
      <a:spcAft>
        <a:spcPct val="0"/>
      </a:spcAft>
      <a:defRPr kumimoji="1" sz="900" kern="1200">
        <a:solidFill>
          <a:srgbClr val="000000"/>
        </a:solidFill>
        <a:latin typeface="EYInterstate Light" pitchFamily="2" charset="0"/>
        <a:ea typeface="ＭＳ Ｐゴシック" pitchFamily="50" charset="-128"/>
        <a:cs typeface="+mn-cs"/>
      </a:defRPr>
    </a:lvl4pPr>
    <a:lvl5pPr marL="1828800" algn="l" rtl="0" fontAlgn="base">
      <a:spcBef>
        <a:spcPct val="0"/>
      </a:spcBef>
      <a:spcAft>
        <a:spcPct val="0"/>
      </a:spcAft>
      <a:defRPr kumimoji="1" sz="900" kern="1200">
        <a:solidFill>
          <a:srgbClr val="000000"/>
        </a:solidFill>
        <a:latin typeface="EYInterstate Light" pitchFamily="2" charset="0"/>
        <a:ea typeface="ＭＳ Ｐゴシック" pitchFamily="50" charset="-128"/>
        <a:cs typeface="+mn-cs"/>
      </a:defRPr>
    </a:lvl5pPr>
    <a:lvl6pPr marL="2286000" algn="l" defTabSz="914400" rtl="0" eaLnBrk="1" latinLnBrk="0" hangingPunct="1">
      <a:defRPr kumimoji="1" sz="900" kern="1200">
        <a:solidFill>
          <a:srgbClr val="000000"/>
        </a:solidFill>
        <a:latin typeface="EYInterstate Light" pitchFamily="2" charset="0"/>
        <a:ea typeface="ＭＳ Ｐゴシック" pitchFamily="50" charset="-128"/>
        <a:cs typeface="+mn-cs"/>
      </a:defRPr>
    </a:lvl6pPr>
    <a:lvl7pPr marL="2743200" algn="l" defTabSz="914400" rtl="0" eaLnBrk="1" latinLnBrk="0" hangingPunct="1">
      <a:defRPr kumimoji="1" sz="900" kern="1200">
        <a:solidFill>
          <a:srgbClr val="000000"/>
        </a:solidFill>
        <a:latin typeface="EYInterstate Light" pitchFamily="2" charset="0"/>
        <a:ea typeface="ＭＳ Ｐゴシック" pitchFamily="50" charset="-128"/>
        <a:cs typeface="+mn-cs"/>
      </a:defRPr>
    </a:lvl7pPr>
    <a:lvl8pPr marL="3200400" algn="l" defTabSz="914400" rtl="0" eaLnBrk="1" latinLnBrk="0" hangingPunct="1">
      <a:defRPr kumimoji="1" sz="900" kern="1200">
        <a:solidFill>
          <a:srgbClr val="000000"/>
        </a:solidFill>
        <a:latin typeface="EYInterstate Light" pitchFamily="2" charset="0"/>
        <a:ea typeface="ＭＳ Ｐゴシック" pitchFamily="50" charset="-128"/>
        <a:cs typeface="+mn-cs"/>
      </a:defRPr>
    </a:lvl8pPr>
    <a:lvl9pPr marL="3657600" algn="l" defTabSz="914400" rtl="0" eaLnBrk="1" latinLnBrk="0" hangingPunct="1">
      <a:defRPr kumimoji="1" sz="900" kern="1200">
        <a:solidFill>
          <a:srgbClr val="000000"/>
        </a:solidFill>
        <a:latin typeface="EYInterstate Light" pitchFamily="2" charset="0"/>
        <a:ea typeface="ＭＳ Ｐゴシック" pitchFamily="50" charset="-128"/>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23E562A-5BCF-8420-93C8-3842EF80BB33}" name="奥村 美結(JTB)" initials="美奥" userId="S::m_okumura032@jtb.com::4b8f7879-1822-4c76-9d85-cfbf0ec0380d" providerId="AD"/>
  <p188:author id="{F77D057F-6540-4BBC-17E2-ECCED91817AD}" name="山本　和幹" initials="山本" userId="ROqUPFmDSAEk8WS79P5j1QGU4YWikVzlc6N/8DO5qDM=" providerId="None"/>
  <p188:author id="{5CE4EDF0-9206-AFB0-D177-2829DC1F700A}" name="奥村 美結(JTB)" initials="奥村" userId="奥村 美結(JTB)"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iroshi Ogawa" initials="HO" lastIdx="1" clrIdx="0">
    <p:extLst>
      <p:ext uri="{19B8F6BF-5375-455C-9EA6-DF929625EA0E}">
        <p15:presenceInfo xmlns:p15="http://schemas.microsoft.com/office/powerpoint/2012/main" userId="S::Hiroshi.Ogawa2@jp.ey.com::3a3bf3ee-b8dc-49a8-a991-a7bba2d38bee" providerId="AD"/>
      </p:ext>
    </p:extLst>
  </p:cmAuthor>
  <p:cmAuthor id="2" name="Tomoko Shimura" initials="TS" lastIdx="8" clrIdx="1">
    <p:extLst>
      <p:ext uri="{19B8F6BF-5375-455C-9EA6-DF929625EA0E}">
        <p15:presenceInfo xmlns:p15="http://schemas.microsoft.com/office/powerpoint/2012/main" userId="S::Tomoko.Shimura@jp.ey.com::d09e96c5-f352-4702-b755-96815590580b" providerId="AD"/>
      </p:ext>
    </p:extLst>
  </p:cmAuthor>
  <p:cmAuthor id="3" name="Shimpei Goto" initials="SG" lastIdx="14" clrIdx="2">
    <p:extLst>
      <p:ext uri="{19B8F6BF-5375-455C-9EA6-DF929625EA0E}">
        <p15:presenceInfo xmlns:p15="http://schemas.microsoft.com/office/powerpoint/2012/main" userId="S::Shinpei.Goto@jp.ey.com::71e74f6a-b658-40a2-8e9f-cbb22e59e9b4" providerId="AD"/>
      </p:ext>
    </p:extLst>
  </p:cmAuthor>
  <p:cmAuthor id="4" name="Kanayo Kiyokawa" initials="KK" lastIdx="1" clrIdx="3">
    <p:extLst>
      <p:ext uri="{19B8F6BF-5375-455C-9EA6-DF929625EA0E}">
        <p15:presenceInfo xmlns:p15="http://schemas.microsoft.com/office/powerpoint/2012/main" userId="S::Kanayo.Kiyokawa@jp.ey.com::9d0b2bfd-5e40-4736-baf0-d91827108c60" providerId="AD"/>
      </p:ext>
    </p:extLst>
  </p:cmAuthor>
  <p:cmAuthor id="5" name="Tsunehiro Sato" initials="TS" lastIdx="2" clrIdx="4">
    <p:extLst>
      <p:ext uri="{19B8F6BF-5375-455C-9EA6-DF929625EA0E}">
        <p15:presenceInfo xmlns:p15="http://schemas.microsoft.com/office/powerpoint/2012/main" userId="S::Tsunehiro.Sato@jp.ey.com::58814e97-444a-44d2-852b-8f7b6612c0c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7EC6"/>
    <a:srgbClr val="FF3399"/>
    <a:srgbClr val="C6D9F1"/>
    <a:srgbClr val="DDDDDD"/>
    <a:srgbClr val="2E2E38"/>
    <a:srgbClr val="EDEDED"/>
    <a:srgbClr val="747480"/>
    <a:srgbClr val="446894"/>
    <a:srgbClr val="FFE600"/>
    <a:srgbClr val="724B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2DE63D5-997A-4646-A377-4702673A728D}">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709" autoAdjust="0"/>
    <p:restoredTop sz="94660"/>
  </p:normalViewPr>
  <p:slideViewPr>
    <p:cSldViewPr snapToGrid="0">
      <p:cViewPr varScale="1">
        <p:scale>
          <a:sx n="71" d="100"/>
          <a:sy n="71" d="100"/>
        </p:scale>
        <p:origin x="1992" y="66"/>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131"/>
        <p:guide pos="214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2.xml"/><Relationship Id="rId15" Type="http://schemas.microsoft.com/office/2018/10/relationships/authors" Target="authors.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3" y="-1589"/>
            <a:ext cx="2951851" cy="498476"/>
          </a:xfrm>
          <a:prstGeom prst="rect">
            <a:avLst/>
          </a:prstGeom>
          <a:noFill/>
          <a:ln w="9525">
            <a:noFill/>
            <a:miter lim="800000"/>
            <a:headEnd/>
            <a:tailEnd/>
          </a:ln>
          <a:effectLst/>
        </p:spPr>
        <p:txBody>
          <a:bodyPr vert="horz" wrap="square" lIns="19051" tIns="0" rIns="19051" bIns="0" numCol="1" anchor="t" anchorCtr="0" compatLnSpc="1">
            <a:prstTxWarp prst="textNoShape">
              <a:avLst/>
            </a:prstTxWarp>
          </a:bodyPr>
          <a:lstStyle>
            <a:lvl1pPr algn="l" defTabSz="912532" eaLnBrk="0" hangingPunct="0">
              <a:spcAft>
                <a:spcPct val="0"/>
              </a:spcAft>
              <a:buClrTx/>
              <a:buSzTx/>
              <a:buFontTx/>
              <a:buNone/>
              <a:defRPr kumimoji="0" sz="1000" i="1">
                <a:solidFill>
                  <a:schemeClr val="tx1"/>
                </a:solidFill>
                <a:latin typeface="Arial" charset="0"/>
                <a:ea typeface="+mn-ea"/>
              </a:defRPr>
            </a:lvl1pPr>
          </a:lstStyle>
          <a:p>
            <a:pPr>
              <a:defRPr/>
            </a:pPr>
            <a:endParaRPr lang="en-US" altLang="ja-JP"/>
          </a:p>
        </p:txBody>
      </p:sp>
      <p:sp>
        <p:nvSpPr>
          <p:cNvPr id="4099" name="Rectangle 3"/>
          <p:cNvSpPr>
            <a:spLocks noGrp="1" noChangeArrowheads="1"/>
          </p:cNvSpPr>
          <p:nvPr>
            <p:ph type="dt" sz="quarter" idx="1"/>
          </p:nvPr>
        </p:nvSpPr>
        <p:spPr bwMode="auto">
          <a:xfrm>
            <a:off x="3855351" y="-1589"/>
            <a:ext cx="2951851" cy="498476"/>
          </a:xfrm>
          <a:prstGeom prst="rect">
            <a:avLst/>
          </a:prstGeom>
          <a:noFill/>
          <a:ln w="9525">
            <a:noFill/>
            <a:miter lim="800000"/>
            <a:headEnd/>
            <a:tailEnd/>
          </a:ln>
          <a:effectLst/>
        </p:spPr>
        <p:txBody>
          <a:bodyPr vert="horz" wrap="square" lIns="19051" tIns="0" rIns="19051" bIns="0" numCol="1" anchor="t" anchorCtr="0" compatLnSpc="1">
            <a:prstTxWarp prst="textNoShape">
              <a:avLst/>
            </a:prstTxWarp>
          </a:bodyPr>
          <a:lstStyle>
            <a:lvl1pPr algn="r" defTabSz="912532" eaLnBrk="0" hangingPunct="0">
              <a:spcAft>
                <a:spcPct val="0"/>
              </a:spcAft>
              <a:buClrTx/>
              <a:buSzTx/>
              <a:buFontTx/>
              <a:buNone/>
              <a:defRPr kumimoji="0" sz="1000" i="1">
                <a:solidFill>
                  <a:schemeClr val="tx1"/>
                </a:solidFill>
                <a:latin typeface="Arial" charset="0"/>
                <a:ea typeface="+mn-ea"/>
              </a:defRPr>
            </a:lvl1pPr>
          </a:lstStyle>
          <a:p>
            <a:pPr>
              <a:defRPr/>
            </a:pPr>
            <a:fld id="{A51E0A5E-65E5-47B9-B949-7A14BE7FE680}" type="datetime4">
              <a:rPr lang="ja-JP" altLang="en-US" smtClean="0"/>
              <a:t>2025年3月14日</a:t>
            </a:fld>
            <a:endParaRPr lang="en-US" altLang="ja-JP"/>
          </a:p>
        </p:txBody>
      </p:sp>
      <p:sp>
        <p:nvSpPr>
          <p:cNvPr id="4100" name="Rectangle 4"/>
          <p:cNvSpPr>
            <a:spLocks noGrp="1" noChangeArrowheads="1"/>
          </p:cNvSpPr>
          <p:nvPr>
            <p:ph type="sldNum" sz="quarter" idx="3"/>
          </p:nvPr>
        </p:nvSpPr>
        <p:spPr bwMode="auto">
          <a:xfrm>
            <a:off x="3855351" y="9442453"/>
            <a:ext cx="2951851" cy="498475"/>
          </a:xfrm>
          <a:prstGeom prst="rect">
            <a:avLst/>
          </a:prstGeom>
          <a:noFill/>
          <a:ln w="9525">
            <a:noFill/>
            <a:miter lim="800000"/>
            <a:headEnd/>
            <a:tailEnd/>
          </a:ln>
          <a:effectLst/>
        </p:spPr>
        <p:txBody>
          <a:bodyPr vert="horz" wrap="square" lIns="19051" tIns="0" rIns="19051" bIns="0" numCol="1" anchor="b" anchorCtr="0" compatLnSpc="1">
            <a:prstTxWarp prst="textNoShape">
              <a:avLst/>
            </a:prstTxWarp>
          </a:bodyPr>
          <a:lstStyle>
            <a:lvl5pPr marL="1828265" lvl="4" algn="r" defTabSz="912532" eaLnBrk="0" hangingPunct="0">
              <a:spcAft>
                <a:spcPct val="0"/>
              </a:spcAft>
              <a:buClrTx/>
              <a:buSzTx/>
              <a:buFontTx/>
              <a:buNone/>
              <a:defRPr kumimoji="0" sz="1000" i="1">
                <a:solidFill>
                  <a:schemeClr val="tx1"/>
                </a:solidFill>
                <a:latin typeface="Arial" charset="0"/>
                <a:ea typeface="+mn-ea"/>
              </a:defRPr>
            </a:lvl5pPr>
          </a:lstStyle>
          <a:p>
            <a:pPr lvl="4">
              <a:defRPr/>
            </a:pPr>
            <a:fld id="{2482A4BC-C122-4210-9464-06C118DDE7D9}" type="slidenum">
              <a:rPr lang="ja-JP" altLang="en-US"/>
              <a:pPr lvl="4">
                <a:defRPr/>
              </a:pPr>
              <a:t>‹#›</a:t>
            </a:fld>
            <a:endParaRPr lang="en-US" altLang="ja-JP"/>
          </a:p>
        </p:txBody>
      </p:sp>
      <p:sp>
        <p:nvSpPr>
          <p:cNvPr id="4101" name="Rectangle 5"/>
          <p:cNvSpPr>
            <a:spLocks noGrp="1" noChangeArrowheads="1"/>
          </p:cNvSpPr>
          <p:nvPr>
            <p:ph type="ftr" sz="quarter" idx="2"/>
          </p:nvPr>
        </p:nvSpPr>
        <p:spPr bwMode="auto">
          <a:xfrm>
            <a:off x="14292" y="9459913"/>
            <a:ext cx="2945499" cy="461962"/>
          </a:xfrm>
          <a:prstGeom prst="rect">
            <a:avLst/>
          </a:prstGeom>
          <a:noFill/>
          <a:ln w="9525">
            <a:noFill/>
            <a:miter lim="800000"/>
            <a:headEnd/>
            <a:tailEnd/>
          </a:ln>
          <a:effectLst/>
        </p:spPr>
        <p:txBody>
          <a:bodyPr vert="horz" wrap="square" lIns="14289" tIns="0" rIns="14289" bIns="0" numCol="1" anchor="b" anchorCtr="0" compatLnSpc="1">
            <a:prstTxWarp prst="textNoShape">
              <a:avLst/>
            </a:prstTxWarp>
          </a:bodyPr>
          <a:lstStyle>
            <a:lvl1pPr algn="l" defTabSz="493087" eaLnBrk="0" hangingPunct="0">
              <a:spcAft>
                <a:spcPct val="0"/>
              </a:spcAft>
              <a:buClrTx/>
              <a:buSzTx/>
              <a:buFontTx/>
              <a:buNone/>
              <a:defRPr kumimoji="0" sz="700" i="1">
                <a:solidFill>
                  <a:schemeClr val="accent1"/>
                </a:solidFill>
                <a:latin typeface="Arial" charset="0"/>
                <a:ea typeface="+mn-ea"/>
              </a:defRPr>
            </a:lvl1pPr>
          </a:lstStyle>
          <a:p>
            <a:pPr>
              <a:defRPr/>
            </a:pPr>
            <a:endParaRPr lang="en-US" altLang="ja-JP"/>
          </a:p>
        </p:txBody>
      </p:sp>
    </p:spTree>
    <p:extLst>
      <p:ext uri="{BB962C8B-B14F-4D97-AF65-F5344CB8AC3E}">
        <p14:creationId xmlns:p14="http://schemas.microsoft.com/office/powerpoint/2010/main" val="21287548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3" y="-1589"/>
            <a:ext cx="2951851" cy="498476"/>
          </a:xfrm>
          <a:prstGeom prst="rect">
            <a:avLst/>
          </a:prstGeom>
          <a:noFill/>
          <a:ln w="9525">
            <a:noFill/>
            <a:miter lim="800000"/>
            <a:headEnd/>
            <a:tailEnd/>
          </a:ln>
          <a:effectLst/>
        </p:spPr>
        <p:txBody>
          <a:bodyPr vert="horz" wrap="square" lIns="19051" tIns="0" rIns="19051" bIns="0" numCol="1" anchor="t" anchorCtr="0" compatLnSpc="1">
            <a:prstTxWarp prst="textNoShape">
              <a:avLst/>
            </a:prstTxWarp>
          </a:bodyPr>
          <a:lstStyle>
            <a:lvl1pPr algn="l" defTabSz="912532" eaLnBrk="0" hangingPunct="0">
              <a:spcAft>
                <a:spcPct val="0"/>
              </a:spcAft>
              <a:buClrTx/>
              <a:buSzTx/>
              <a:buFontTx/>
              <a:buNone/>
              <a:defRPr kumimoji="0" sz="1000" i="1">
                <a:solidFill>
                  <a:schemeClr val="tx1"/>
                </a:solidFill>
                <a:latin typeface="Arial" charset="0"/>
                <a:ea typeface="+mn-ea"/>
              </a:defRPr>
            </a:lvl1pPr>
          </a:lstStyle>
          <a:p>
            <a:pPr>
              <a:defRPr/>
            </a:pPr>
            <a:endParaRPr lang="en-US" altLang="ja-JP"/>
          </a:p>
        </p:txBody>
      </p:sp>
      <p:sp>
        <p:nvSpPr>
          <p:cNvPr id="2051" name="Rectangle 3"/>
          <p:cNvSpPr>
            <a:spLocks noGrp="1" noChangeArrowheads="1"/>
          </p:cNvSpPr>
          <p:nvPr>
            <p:ph type="dt" idx="1"/>
          </p:nvPr>
        </p:nvSpPr>
        <p:spPr bwMode="auto">
          <a:xfrm>
            <a:off x="3855351" y="-1589"/>
            <a:ext cx="2951851" cy="498476"/>
          </a:xfrm>
          <a:prstGeom prst="rect">
            <a:avLst/>
          </a:prstGeom>
          <a:noFill/>
          <a:ln w="9525">
            <a:noFill/>
            <a:miter lim="800000"/>
            <a:headEnd/>
            <a:tailEnd/>
          </a:ln>
          <a:effectLst/>
        </p:spPr>
        <p:txBody>
          <a:bodyPr vert="horz" wrap="square" lIns="19051" tIns="0" rIns="19051" bIns="0" numCol="1" anchor="t" anchorCtr="0" compatLnSpc="1">
            <a:prstTxWarp prst="textNoShape">
              <a:avLst/>
            </a:prstTxWarp>
          </a:bodyPr>
          <a:lstStyle>
            <a:lvl1pPr algn="r" defTabSz="912532" eaLnBrk="0" hangingPunct="0">
              <a:spcAft>
                <a:spcPct val="0"/>
              </a:spcAft>
              <a:buClrTx/>
              <a:buSzTx/>
              <a:buFontTx/>
              <a:buNone/>
              <a:defRPr kumimoji="0" sz="1000" i="1">
                <a:solidFill>
                  <a:schemeClr val="tx1"/>
                </a:solidFill>
                <a:latin typeface="Arial" charset="0"/>
                <a:ea typeface="+mn-ea"/>
              </a:defRPr>
            </a:lvl1pPr>
          </a:lstStyle>
          <a:p>
            <a:pPr>
              <a:defRPr/>
            </a:pPr>
            <a:fld id="{EA27A760-87ED-49C6-B8A2-A21C613DD95F}" type="datetime4">
              <a:rPr lang="ja-JP" altLang="en-US" smtClean="0"/>
              <a:t>2025年3月14日</a:t>
            </a:fld>
            <a:endParaRPr lang="en-US" altLang="ja-JP"/>
          </a:p>
        </p:txBody>
      </p:sp>
      <p:sp>
        <p:nvSpPr>
          <p:cNvPr id="24580" name="Rectangle 4"/>
          <p:cNvSpPr>
            <a:spLocks noGrp="1" noRot="1" noChangeAspect="1" noChangeArrowheads="1" noTextEdit="1"/>
          </p:cNvSpPr>
          <p:nvPr>
            <p:ph type="sldImg" idx="2"/>
          </p:nvPr>
        </p:nvSpPr>
        <p:spPr bwMode="auto">
          <a:xfrm>
            <a:off x="781050" y="752475"/>
            <a:ext cx="5248275" cy="3711575"/>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08263" y="4722816"/>
            <a:ext cx="4990677" cy="4471987"/>
          </a:xfrm>
          <a:prstGeom prst="rect">
            <a:avLst/>
          </a:prstGeom>
          <a:noFill/>
          <a:ln w="9525">
            <a:noFill/>
            <a:miter lim="800000"/>
            <a:headEnd/>
            <a:tailEnd/>
          </a:ln>
          <a:effectLst/>
        </p:spPr>
        <p:txBody>
          <a:bodyPr vert="horz" wrap="square" lIns="90495" tIns="46040" rIns="90495" bIns="46040" numCol="1" anchor="t" anchorCtr="0" compatLnSpc="1">
            <a:prstTxWarp prst="textNoShape">
              <a:avLst/>
            </a:prstTxWarp>
          </a:bodyPr>
          <a:lstStyle/>
          <a:p>
            <a:pPr lvl="0"/>
            <a:r>
              <a:rPr lang="en-US" altLang="ja-JP" noProof="0"/>
              <a:t>Click to edit Master text styles</a:t>
            </a:r>
          </a:p>
          <a:p>
            <a:pPr lvl="1"/>
            <a:r>
              <a:rPr lang="en-US" altLang="ja-JP" noProof="0"/>
              <a:t>Second level</a:t>
            </a:r>
          </a:p>
          <a:p>
            <a:pPr lvl="2"/>
            <a:r>
              <a:rPr lang="en-US" altLang="ja-JP" noProof="0"/>
              <a:t>Third level</a:t>
            </a:r>
          </a:p>
          <a:p>
            <a:pPr lvl="3"/>
            <a:r>
              <a:rPr lang="en-US" altLang="ja-JP" noProof="0"/>
              <a:t>Fourth level</a:t>
            </a:r>
          </a:p>
          <a:p>
            <a:pPr lvl="4"/>
            <a:r>
              <a:rPr lang="en-US" altLang="ja-JP" noProof="0"/>
              <a:t>Fifth level</a:t>
            </a:r>
          </a:p>
        </p:txBody>
      </p:sp>
      <p:sp>
        <p:nvSpPr>
          <p:cNvPr id="2054" name="Rectangle 6"/>
          <p:cNvSpPr>
            <a:spLocks noGrp="1" noChangeArrowheads="1"/>
          </p:cNvSpPr>
          <p:nvPr>
            <p:ph type="ftr" sz="quarter" idx="4"/>
          </p:nvPr>
        </p:nvSpPr>
        <p:spPr bwMode="auto">
          <a:xfrm>
            <a:off x="3" y="9442453"/>
            <a:ext cx="2951851" cy="498475"/>
          </a:xfrm>
          <a:prstGeom prst="rect">
            <a:avLst/>
          </a:prstGeom>
          <a:noFill/>
          <a:ln w="9525">
            <a:noFill/>
            <a:miter lim="800000"/>
            <a:headEnd/>
            <a:tailEnd/>
          </a:ln>
          <a:effectLst/>
        </p:spPr>
        <p:txBody>
          <a:bodyPr vert="horz" wrap="square" lIns="19051" tIns="0" rIns="19051" bIns="0" numCol="1" anchor="b" anchorCtr="0" compatLnSpc="1">
            <a:prstTxWarp prst="textNoShape">
              <a:avLst/>
            </a:prstTxWarp>
          </a:bodyPr>
          <a:lstStyle>
            <a:lvl1pPr algn="l" defTabSz="912532" eaLnBrk="0" hangingPunct="0">
              <a:spcAft>
                <a:spcPct val="0"/>
              </a:spcAft>
              <a:buClrTx/>
              <a:buSzTx/>
              <a:buFontTx/>
              <a:buNone/>
              <a:defRPr kumimoji="0" sz="1000" i="1">
                <a:solidFill>
                  <a:schemeClr val="tx1"/>
                </a:solidFill>
                <a:latin typeface="Arial" charset="0"/>
                <a:ea typeface="+mn-ea"/>
              </a:defRPr>
            </a:lvl1pPr>
          </a:lstStyle>
          <a:p>
            <a:pPr>
              <a:defRPr/>
            </a:pPr>
            <a:endParaRPr lang="en-US" altLang="ja-JP"/>
          </a:p>
        </p:txBody>
      </p:sp>
      <p:sp>
        <p:nvSpPr>
          <p:cNvPr id="2055" name="Rectangle 7"/>
          <p:cNvSpPr>
            <a:spLocks noGrp="1" noChangeArrowheads="1"/>
          </p:cNvSpPr>
          <p:nvPr>
            <p:ph type="sldNum" sz="quarter" idx="5"/>
          </p:nvPr>
        </p:nvSpPr>
        <p:spPr bwMode="auto">
          <a:xfrm>
            <a:off x="3855351" y="9442453"/>
            <a:ext cx="2951851" cy="498475"/>
          </a:xfrm>
          <a:prstGeom prst="rect">
            <a:avLst/>
          </a:prstGeom>
          <a:noFill/>
          <a:ln w="9525">
            <a:noFill/>
            <a:miter lim="800000"/>
            <a:headEnd/>
            <a:tailEnd/>
          </a:ln>
          <a:effectLst/>
        </p:spPr>
        <p:txBody>
          <a:bodyPr vert="horz" wrap="square" lIns="19051" tIns="0" rIns="19051" bIns="0" numCol="1" anchor="b" anchorCtr="0" compatLnSpc="1">
            <a:prstTxWarp prst="textNoShape">
              <a:avLst/>
            </a:prstTxWarp>
          </a:bodyPr>
          <a:lstStyle>
            <a:lvl1pPr algn="r" defTabSz="912532" eaLnBrk="0" hangingPunct="0">
              <a:spcAft>
                <a:spcPct val="0"/>
              </a:spcAft>
              <a:buClrTx/>
              <a:buSzTx/>
              <a:buFontTx/>
              <a:buNone/>
              <a:defRPr kumimoji="0" sz="1000" i="1">
                <a:solidFill>
                  <a:schemeClr val="tx1"/>
                </a:solidFill>
                <a:latin typeface="Arial" charset="0"/>
                <a:ea typeface="+mn-ea"/>
              </a:defRPr>
            </a:lvl1pPr>
          </a:lstStyle>
          <a:p>
            <a:pPr>
              <a:defRPr/>
            </a:pPr>
            <a:fld id="{76112920-6095-4B0A-AFC9-82E2C2B490BA}" type="slidenum">
              <a:rPr lang="ja-JP" altLang="en-US"/>
              <a:pPr>
                <a:defRPr/>
              </a:pPr>
              <a:t>‹#›</a:t>
            </a:fld>
            <a:endParaRPr lang="en-US" altLang="ja-JP"/>
          </a:p>
        </p:txBody>
      </p:sp>
    </p:spTree>
    <p:extLst>
      <p:ext uri="{BB962C8B-B14F-4D97-AF65-F5344CB8AC3E}">
        <p14:creationId xmlns:p14="http://schemas.microsoft.com/office/powerpoint/2010/main" val="2477451819"/>
      </p:ext>
    </p:extLst>
  </p:cSld>
  <p:clrMap bg1="lt1" tx1="dk1" bg2="lt2" tx2="dk2" accent1="accent1" accent2="accent2" accent3="accent3" accent4="accent4" accent5="accent5" accent6="accent6" hlink="hlink" folHlink="folHlink"/>
  <p:hf hdr="0" ftr="0"/>
  <p:notesStyle>
    <a:lvl1pPr algn="l" defTabSz="911225" rtl="0" eaLnBrk="0" fontAlgn="base" hangingPunct="0">
      <a:spcBef>
        <a:spcPct val="30000"/>
      </a:spcBef>
      <a:spcAft>
        <a:spcPct val="0"/>
      </a:spcAft>
      <a:defRPr sz="1200" kern="1200">
        <a:solidFill>
          <a:schemeClr val="tx1"/>
        </a:solidFill>
        <a:latin typeface="Arial" charset="0"/>
        <a:ea typeface="+mn-ea"/>
        <a:cs typeface="+mn-cs"/>
      </a:defRPr>
    </a:lvl1pPr>
    <a:lvl2pPr marL="457200" algn="l" defTabSz="911225" rtl="0" eaLnBrk="0" fontAlgn="base" hangingPunct="0">
      <a:spcBef>
        <a:spcPct val="30000"/>
      </a:spcBef>
      <a:spcAft>
        <a:spcPct val="0"/>
      </a:spcAft>
      <a:defRPr sz="1200" kern="1200">
        <a:solidFill>
          <a:schemeClr val="tx1"/>
        </a:solidFill>
        <a:latin typeface="Arial" charset="0"/>
        <a:ea typeface="+mn-ea"/>
        <a:cs typeface="+mn-cs"/>
      </a:defRPr>
    </a:lvl2pPr>
    <a:lvl3pPr marL="914400" algn="l" defTabSz="911225" rtl="0" eaLnBrk="0" fontAlgn="base" hangingPunct="0">
      <a:spcBef>
        <a:spcPct val="30000"/>
      </a:spcBef>
      <a:spcAft>
        <a:spcPct val="0"/>
      </a:spcAft>
      <a:defRPr sz="1200" kern="1200">
        <a:solidFill>
          <a:schemeClr val="tx1"/>
        </a:solidFill>
        <a:latin typeface="Arial" charset="0"/>
        <a:ea typeface="+mn-ea"/>
        <a:cs typeface="+mn-cs"/>
      </a:defRPr>
    </a:lvl3pPr>
    <a:lvl4pPr marL="1368425" algn="l" defTabSz="911225" rtl="0" eaLnBrk="0" fontAlgn="base" hangingPunct="0">
      <a:spcBef>
        <a:spcPct val="30000"/>
      </a:spcBef>
      <a:spcAft>
        <a:spcPct val="0"/>
      </a:spcAft>
      <a:defRPr sz="1200" kern="1200">
        <a:solidFill>
          <a:schemeClr val="tx1"/>
        </a:solidFill>
        <a:latin typeface="Arial" charset="0"/>
        <a:ea typeface="+mn-ea"/>
        <a:cs typeface="+mn-cs"/>
      </a:defRPr>
    </a:lvl4pPr>
    <a:lvl5pPr marL="1828800" algn="l" defTabSz="911225"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vider_1">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AFB739-4EFB-4021-B261-1BEC68EA7CE3}"/>
              </a:ext>
            </a:extLst>
          </p:cNvPr>
          <p:cNvSpPr>
            <a:spLocks noGrp="1"/>
          </p:cNvSpPr>
          <p:nvPr>
            <p:ph type="title" hasCustomPrompt="1"/>
          </p:nvPr>
        </p:nvSpPr>
        <p:spPr>
          <a:xfrm>
            <a:off x="3851275" y="2828544"/>
            <a:ext cx="6283325" cy="1860859"/>
          </a:xfrm>
          <a:prstGeom prst="rect">
            <a:avLst/>
          </a:prstGeom>
        </p:spPr>
        <p:txBody>
          <a:bodyPr lIns="0" tIns="0" rIns="0" bIns="0" anchor="b"/>
          <a:lstStyle>
            <a:lvl1pPr>
              <a:lnSpc>
                <a:spcPct val="100000"/>
              </a:lnSpc>
              <a:defRPr sz="3600" b="0" spc="0" baseline="0">
                <a:solidFill>
                  <a:schemeClr val="tx2"/>
                </a:solidFill>
                <a:latin typeface="EYInterstate" panose="02000503020000020004" pitchFamily="2" charset="0"/>
                <a:ea typeface="Meiryo UI" panose="020B0604030504040204" pitchFamily="50" charset="-128"/>
              </a:defRPr>
            </a:lvl1pPr>
          </a:lstStyle>
          <a:p>
            <a:r>
              <a:rPr kumimoji="1" lang="ja-JP" altLang="en-US"/>
              <a:t>章タイトル</a:t>
            </a:r>
          </a:p>
        </p:txBody>
      </p:sp>
    </p:spTree>
    <p:extLst>
      <p:ext uri="{BB962C8B-B14F-4D97-AF65-F5344CB8AC3E}">
        <p14:creationId xmlns:p14="http://schemas.microsoft.com/office/powerpoint/2010/main" val="2040417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_4">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174B109A-EDC3-45F0-8BBD-677FCDC83BEF}"/>
              </a:ext>
            </a:extLst>
          </p:cNvPr>
          <p:cNvSpPr>
            <a:spLocks noGrp="1"/>
          </p:cNvSpPr>
          <p:nvPr>
            <p:ph type="title" hasCustomPrompt="1"/>
          </p:nvPr>
        </p:nvSpPr>
        <p:spPr>
          <a:xfrm>
            <a:off x="870858" y="3150868"/>
            <a:ext cx="9263742" cy="1259999"/>
          </a:xfrm>
          <a:prstGeom prst="rect">
            <a:avLst/>
          </a:prstGeom>
        </p:spPr>
        <p:txBody>
          <a:bodyPr lIns="0" tIns="0" rIns="0" bIns="0" anchor="ctr"/>
          <a:lstStyle>
            <a:lvl1pPr algn="l" fontAlgn="auto">
              <a:lnSpc>
                <a:spcPct val="100000"/>
              </a:lnSpc>
              <a:defRPr sz="3600" b="0" spc="0" baseline="0">
                <a:solidFill>
                  <a:schemeClr val="tx2"/>
                </a:solidFill>
                <a:latin typeface="EYInterstate" panose="02000503020000020004" pitchFamily="2" charset="0"/>
                <a:ea typeface="Meiryo UI" panose="020B0604030504040204" pitchFamily="50" charset="-128"/>
              </a:defRPr>
            </a:lvl1pPr>
          </a:lstStyle>
          <a:p>
            <a:r>
              <a:rPr kumimoji="1" lang="ja-JP" altLang="en-US"/>
              <a:t>章タイトル</a:t>
            </a:r>
          </a:p>
        </p:txBody>
      </p:sp>
      <p:sp>
        <p:nvSpPr>
          <p:cNvPr id="7" name="Text Placeholder 5">
            <a:extLst>
              <a:ext uri="{FF2B5EF4-FFF2-40B4-BE49-F238E27FC236}">
                <a16:creationId xmlns:a16="http://schemas.microsoft.com/office/drawing/2014/main" id="{9A0B98F9-28DF-45AF-9554-283B5B36EDE4}"/>
              </a:ext>
            </a:extLst>
          </p:cNvPr>
          <p:cNvSpPr txBox="1">
            <a:spLocks/>
          </p:cNvSpPr>
          <p:nvPr userDrawn="1"/>
        </p:nvSpPr>
        <p:spPr>
          <a:xfrm>
            <a:off x="-208" y="3150867"/>
            <a:ext cx="559007" cy="1260000"/>
          </a:xfrm>
          <a:prstGeom prst="rect">
            <a:avLst/>
          </a:prstGeom>
          <a:solidFill>
            <a:srgbClr val="0070C0"/>
          </a:solidFill>
          <a:ln>
            <a:noFill/>
          </a:ln>
        </p:spPr>
        <p:txBody>
          <a:bodyPr vert="horz" lIns="457200" tIns="0" rIns="0" bIns="0" rtlCol="0" anchor="ctr" anchorCtr="0">
            <a:noAutofit/>
          </a:bodyPr>
          <a:lstStyle>
            <a:lvl1pPr marL="0" indent="0" algn="l" defTabSz="914400" rtl="0" eaLnBrk="1" latinLnBrk="0" hangingPunct="1">
              <a:spcBef>
                <a:spcPct val="20000"/>
              </a:spcBef>
              <a:buClr>
                <a:schemeClr val="tx2"/>
              </a:buClr>
              <a:buSzPct val="110000"/>
              <a:buFont typeface="EYInterstate Light" panose="02000506000000020004" pitchFamily="2" charset="0"/>
              <a:buNone/>
              <a:defRPr kumimoji="0" lang="en-IN" sz="3600" b="0" i="0" u="none" strike="noStrike" kern="1200" cap="none" spc="0" normalizeH="0" baseline="0" dirty="0">
                <a:ln>
                  <a:noFill/>
                </a:ln>
                <a:solidFill>
                  <a:srgbClr val="FFFFFF"/>
                </a:solidFill>
                <a:effectLst/>
                <a:uLnTx/>
                <a:uFillTx/>
                <a:latin typeface="EYInterstate Light" panose="02000506000000020004" pitchFamily="2" charset="0"/>
                <a:ea typeface="+mj-ea"/>
                <a:cs typeface="+mj-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rgbClr val="2E2E38"/>
              </a:buClr>
              <a:buSzPct val="110000"/>
              <a:buFont typeface="EYInterstate Light" panose="02000506000000020004" pitchFamily="2" charset="0"/>
              <a:buNone/>
              <a:tabLst/>
              <a:defRPr/>
            </a:pPr>
            <a:endParaRPr kumimoji="0" lang="en-US" sz="3600" b="0" i="0" u="none" strike="noStrike" kern="1200" cap="none" spc="0" normalizeH="0" baseline="0" noProof="0">
              <a:ln>
                <a:noFill/>
              </a:ln>
              <a:solidFill>
                <a:srgbClr val="2E2E38"/>
              </a:solidFill>
              <a:effectLst/>
              <a:uLnTx/>
              <a:uFillTx/>
              <a:latin typeface="EYInterstate Light" panose="02000506000000020004" pitchFamily="2" charset="0"/>
              <a:ea typeface="Meiryo UI"/>
              <a:cs typeface="+mj-cs"/>
            </a:endParaRPr>
          </a:p>
        </p:txBody>
      </p:sp>
    </p:spTree>
    <p:extLst>
      <p:ext uri="{BB962C8B-B14F-4D97-AF65-F5344CB8AC3E}">
        <p14:creationId xmlns:p14="http://schemas.microsoft.com/office/powerpoint/2010/main" val="3205481576"/>
      </p:ext>
    </p:extLst>
  </p:cSld>
  <p:clrMapOvr>
    <a:masterClrMapping/>
  </p:clrMapOvr>
  <p:extLst>
    <p:ext uri="{DCECCB84-F9BA-43D5-87BE-67443E8EF086}">
      <p15:sldGuideLst xmlns:p15="http://schemas.microsoft.com/office/powerpoint/2012/main">
        <p15:guide id="1" orient="horz" pos="238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KeyMessage">
    <p:spTree>
      <p:nvGrpSpPr>
        <p:cNvPr id="1" name=""/>
        <p:cNvGrpSpPr/>
        <p:nvPr/>
      </p:nvGrpSpPr>
      <p:grpSpPr>
        <a:xfrm>
          <a:off x="0" y="0"/>
          <a:ext cx="0" cy="0"/>
          <a:chOff x="0" y="0"/>
          <a:chExt cx="0" cy="0"/>
        </a:xfrm>
      </p:grpSpPr>
      <p:sp>
        <p:nvSpPr>
          <p:cNvPr id="7" name="タイトル 10">
            <a:extLst>
              <a:ext uri="{FF2B5EF4-FFF2-40B4-BE49-F238E27FC236}">
                <a16:creationId xmlns:a16="http://schemas.microsoft.com/office/drawing/2014/main" id="{958C2D59-3DBD-4546-B127-0587E32BFD80}"/>
              </a:ext>
            </a:extLst>
          </p:cNvPr>
          <p:cNvSpPr>
            <a:spLocks noGrp="1"/>
          </p:cNvSpPr>
          <p:nvPr>
            <p:ph type="title" hasCustomPrompt="1"/>
          </p:nvPr>
        </p:nvSpPr>
        <p:spPr>
          <a:xfrm>
            <a:off x="558800" y="325187"/>
            <a:ext cx="9575800" cy="184666"/>
          </a:xfrm>
          <a:prstGeom prst="rect">
            <a:avLst/>
          </a:prstGeom>
          <a:noFill/>
        </p:spPr>
        <p:txBody>
          <a:bodyPr wrap="square" lIns="0" tIns="0" rIns="0" bIns="0">
            <a:spAutoFit/>
          </a:bodyPr>
          <a:lstStyle>
            <a:lvl1pPr marL="0" marR="0" indent="0" algn="l" defTabSz="1043056" rtl="0" eaLnBrk="1" fontAlgn="auto" latinLnBrk="0" hangingPunct="1">
              <a:lnSpc>
                <a:spcPct val="100000"/>
              </a:lnSpc>
              <a:spcBef>
                <a:spcPct val="0"/>
              </a:spcBef>
              <a:spcAft>
                <a:spcPts val="0"/>
              </a:spcAft>
              <a:buClrTx/>
              <a:buSzTx/>
              <a:buFontTx/>
              <a:buNone/>
              <a:tabLst/>
              <a:defRPr sz="1200" b="0" kern="1200" spc="0" baseline="0">
                <a:solidFill>
                  <a:schemeClr val="tx2"/>
                </a:solidFill>
                <a:latin typeface="EYInterstate" panose="02000503020000020004" pitchFamily="2" charset="0"/>
                <a:ea typeface="Meiryo UI" panose="020B0604030504040204" pitchFamily="50" charset="-128"/>
              </a:defRPr>
            </a:lvl1pPr>
          </a:lstStyle>
          <a:p>
            <a:pPr marL="0" marR="0" lvl="0" indent="0" algn="l" defTabSz="1043056" rtl="0" eaLnBrk="1" fontAlgn="auto" latinLnBrk="0" hangingPunct="1">
              <a:lnSpc>
                <a:spcPct val="100000"/>
              </a:lnSpc>
              <a:spcBef>
                <a:spcPct val="0"/>
              </a:spcBef>
              <a:spcAft>
                <a:spcPts val="0"/>
              </a:spcAft>
              <a:buClrTx/>
              <a:buSzTx/>
              <a:buFontTx/>
              <a:buNone/>
              <a:tabLst/>
              <a:defRPr/>
            </a:pPr>
            <a:r>
              <a:rPr kumimoji="1" lang="en-US" altLang="ja-JP"/>
              <a:t>Title (12pt)</a:t>
            </a:r>
            <a:endParaRPr kumimoji="1" lang="ja-JP" altLang="en-US"/>
          </a:p>
        </p:txBody>
      </p:sp>
      <p:sp>
        <p:nvSpPr>
          <p:cNvPr id="4" name="テキスト プレースホルダー 9">
            <a:extLst>
              <a:ext uri="{FF2B5EF4-FFF2-40B4-BE49-F238E27FC236}">
                <a16:creationId xmlns:a16="http://schemas.microsoft.com/office/drawing/2014/main" id="{448BB802-219C-4D0C-B6C4-FA6D1E8BB5C7}"/>
              </a:ext>
            </a:extLst>
          </p:cNvPr>
          <p:cNvSpPr>
            <a:spLocks noGrp="1"/>
          </p:cNvSpPr>
          <p:nvPr>
            <p:ph type="body" sz="quarter" idx="11" hasCustomPrompt="1"/>
          </p:nvPr>
        </p:nvSpPr>
        <p:spPr>
          <a:xfrm>
            <a:off x="558600" y="540000"/>
            <a:ext cx="9576000" cy="587051"/>
          </a:xfrm>
          <a:prstGeom prst="rect">
            <a:avLst/>
          </a:prstGeom>
          <a:ln>
            <a:noFill/>
          </a:ln>
        </p:spPr>
        <p:txBody>
          <a:bodyPr lIns="0" tIns="0" rIns="0" bIns="0" anchor="t"/>
          <a:lstStyle>
            <a:lvl1pPr marL="0" indent="0" algn="just">
              <a:lnSpc>
                <a:spcPct val="100000"/>
              </a:lnSpc>
              <a:spcBef>
                <a:spcPts val="0"/>
              </a:spcBef>
              <a:buClr>
                <a:schemeClr val="accent1"/>
              </a:buClr>
              <a:buSzPct val="71000"/>
              <a:buFontTx/>
              <a:buNone/>
              <a:defRPr sz="2000" b="1" spc="0" baseline="0">
                <a:solidFill>
                  <a:schemeClr val="tx2"/>
                </a:solidFill>
                <a:latin typeface="EYInterstate" panose="02000503020000020004" pitchFamily="2" charset="0"/>
                <a:ea typeface="Meiryo UI" panose="020B0604030504040204" pitchFamily="50" charset="-128"/>
              </a:defRPr>
            </a:lvl1pPr>
          </a:lstStyle>
          <a:p>
            <a:pPr lvl="0"/>
            <a:r>
              <a:rPr kumimoji="1" lang="en-US" altLang="ja-JP"/>
              <a:t>Key Message (20pt, Bold)</a:t>
            </a:r>
          </a:p>
          <a:p>
            <a:pPr lvl="0"/>
            <a:r>
              <a:rPr kumimoji="1" lang="en-US" altLang="ja-JP"/>
              <a:t># 2</a:t>
            </a:r>
            <a:r>
              <a:rPr kumimoji="1" lang="ja-JP" altLang="en-US"/>
              <a:t>行以内で簡潔に記述</a:t>
            </a:r>
          </a:p>
        </p:txBody>
      </p:sp>
    </p:spTree>
    <p:extLst>
      <p:ext uri="{BB962C8B-B14F-4D97-AF65-F5344CB8AC3E}">
        <p14:creationId xmlns:p14="http://schemas.microsoft.com/office/powerpoint/2010/main" val="93573395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KeyMessage/Body">
    <p:spTree>
      <p:nvGrpSpPr>
        <p:cNvPr id="1" name=""/>
        <p:cNvGrpSpPr/>
        <p:nvPr/>
      </p:nvGrpSpPr>
      <p:grpSpPr>
        <a:xfrm>
          <a:off x="0" y="0"/>
          <a:ext cx="0" cy="0"/>
          <a:chOff x="0" y="0"/>
          <a:chExt cx="0" cy="0"/>
        </a:xfrm>
      </p:grpSpPr>
      <p:sp>
        <p:nvSpPr>
          <p:cNvPr id="8" name="テキスト プレースホルダー 2">
            <a:extLst>
              <a:ext uri="{FF2B5EF4-FFF2-40B4-BE49-F238E27FC236}">
                <a16:creationId xmlns:a16="http://schemas.microsoft.com/office/drawing/2014/main" id="{D0EE814B-D29B-4779-9167-F3A5FE36EFFD}"/>
              </a:ext>
            </a:extLst>
          </p:cNvPr>
          <p:cNvSpPr>
            <a:spLocks noGrp="1"/>
          </p:cNvSpPr>
          <p:nvPr>
            <p:ph type="body" sz="quarter" idx="15" hasCustomPrompt="1"/>
          </p:nvPr>
        </p:nvSpPr>
        <p:spPr>
          <a:xfrm>
            <a:off x="558600" y="1584325"/>
            <a:ext cx="9576000" cy="5436939"/>
          </a:xfrm>
          <a:prstGeom prst="rect">
            <a:avLst/>
          </a:prstGeom>
        </p:spPr>
        <p:txBody>
          <a:bodyPr lIns="0" tIns="0" rIns="0" bIns="0"/>
          <a:lstStyle>
            <a:lvl1pPr marL="180000" indent="-180000" algn="just" fontAlgn="auto">
              <a:lnSpc>
                <a:spcPct val="100000"/>
              </a:lnSpc>
              <a:spcBef>
                <a:spcPts val="0"/>
              </a:spcBef>
              <a:spcAft>
                <a:spcPts val="600"/>
              </a:spcAft>
              <a:buClr>
                <a:schemeClr val="accent1"/>
              </a:buClr>
              <a:buSzPct val="100000"/>
              <a:buFont typeface="EYInterstate" panose="02000503020000020004" pitchFamily="2" charset="0"/>
              <a:buChar char="•"/>
              <a:defRPr sz="1400" spc="0" baseline="0">
                <a:solidFill>
                  <a:schemeClr val="tx2"/>
                </a:solidFill>
                <a:latin typeface="EYInterstate" panose="02000503020000020004" pitchFamily="2" charset="0"/>
                <a:ea typeface="Meiryo UI" panose="020B0604030504040204" pitchFamily="50" charset="-128"/>
              </a:defRPr>
            </a:lvl1pPr>
            <a:lvl2pPr marL="539750" indent="-180000" algn="just" fontAlgn="auto">
              <a:lnSpc>
                <a:spcPct val="100000"/>
              </a:lnSpc>
              <a:spcBef>
                <a:spcPts val="0"/>
              </a:spcBef>
              <a:spcAft>
                <a:spcPts val="600"/>
              </a:spcAft>
              <a:buClr>
                <a:schemeClr val="accent1"/>
              </a:buClr>
              <a:buSzPct val="100000"/>
              <a:buFont typeface="EYInterstate" panose="02000503020000020004" pitchFamily="2" charset="0"/>
              <a:buChar char="•"/>
              <a:defRPr sz="1400" spc="0" baseline="0">
                <a:solidFill>
                  <a:schemeClr val="tx2"/>
                </a:solidFill>
                <a:latin typeface="EYInterstate" panose="02000503020000020004" pitchFamily="2" charset="0"/>
                <a:ea typeface="Meiryo UI" panose="020B0604030504040204" pitchFamily="50" charset="-128"/>
              </a:defRPr>
            </a:lvl2pPr>
            <a:lvl3pPr marL="900000" marR="0" indent="-180000" algn="just" defTabSz="903288" rtl="0" eaLnBrk="1" fontAlgn="auto" latinLnBrk="0" hangingPunct="1">
              <a:lnSpc>
                <a:spcPct val="100000"/>
              </a:lnSpc>
              <a:spcBef>
                <a:spcPts val="0"/>
              </a:spcBef>
              <a:spcAft>
                <a:spcPts val="600"/>
              </a:spcAft>
              <a:buClr>
                <a:schemeClr val="accent1"/>
              </a:buClr>
              <a:buSzPct val="100000"/>
              <a:buFont typeface="EYInterstate" panose="02000503020000020004" pitchFamily="2" charset="0"/>
              <a:buChar char="•"/>
              <a:tabLst/>
              <a:defRPr sz="1400" spc="0" baseline="0">
                <a:solidFill>
                  <a:schemeClr val="tx2"/>
                </a:solidFill>
              </a:defRPr>
            </a:lvl3pPr>
            <a:lvl4pPr marL="1260000" marR="0" indent="-180000" algn="just" defTabSz="1043056" rtl="0" eaLnBrk="1" fontAlgn="auto" latinLnBrk="0" hangingPunct="1">
              <a:lnSpc>
                <a:spcPct val="100000"/>
              </a:lnSpc>
              <a:spcBef>
                <a:spcPts val="0"/>
              </a:spcBef>
              <a:spcAft>
                <a:spcPts val="600"/>
              </a:spcAft>
              <a:buClr>
                <a:schemeClr val="accent1"/>
              </a:buClr>
              <a:buSzPct val="100000"/>
              <a:buFont typeface="EYInterstate" panose="02000503020000020004" pitchFamily="2" charset="0"/>
              <a:buChar char="•"/>
              <a:tabLst>
                <a:tab pos="1077913" algn="l"/>
              </a:tabLst>
              <a:defRPr sz="1400" spc="0" baseline="0">
                <a:solidFill>
                  <a:schemeClr val="tx2"/>
                </a:solidFill>
                <a:latin typeface="EYInterstate" panose="02000503020000020004" pitchFamily="2" charset="0"/>
                <a:ea typeface="Meiryo UI" panose="020B0604030504040204" pitchFamily="50" charset="-128"/>
              </a:defRPr>
            </a:lvl4pPr>
            <a:lvl5pPr marL="1970088" indent="-176213">
              <a:buClr>
                <a:schemeClr val="accent1"/>
              </a:buClr>
              <a:buSzPct val="100000"/>
              <a:buFont typeface="EYInterstate" panose="02000503020000020004" pitchFamily="2" charset="0"/>
              <a:buChar char="•"/>
              <a:defRPr sz="1200"/>
            </a:lvl5pPr>
            <a:lvl7pPr marL="3129168" indent="0">
              <a:buNone/>
              <a:defRPr/>
            </a:lvl7pPr>
          </a:lstStyle>
          <a:p>
            <a:pPr lvl="0"/>
            <a:r>
              <a:rPr kumimoji="1" lang="en-US" altLang="ja-JP" sz="1400"/>
              <a:t>Body (&gt;14pt)</a:t>
            </a:r>
          </a:p>
          <a:p>
            <a:pPr lvl="1"/>
            <a:r>
              <a:rPr kumimoji="1" lang="en-US" altLang="ja-JP"/>
              <a:t>Body </a:t>
            </a:r>
          </a:p>
          <a:p>
            <a:pPr lvl="1"/>
            <a:r>
              <a:rPr kumimoji="1" lang="en-US" altLang="ja-JP"/>
              <a:t>Body</a:t>
            </a:r>
          </a:p>
          <a:p>
            <a:pPr lvl="2"/>
            <a:r>
              <a:rPr kumimoji="1" lang="en-US" altLang="ja-JP"/>
              <a:t>Body</a:t>
            </a:r>
          </a:p>
          <a:p>
            <a:pPr lvl="2"/>
            <a:r>
              <a:rPr kumimoji="1" lang="en-US" altLang="ja-JP"/>
              <a:t>Body</a:t>
            </a:r>
          </a:p>
          <a:p>
            <a:pPr lvl="3"/>
            <a:r>
              <a:rPr kumimoji="1" lang="en-US" altLang="ja-JP"/>
              <a:t>Body</a:t>
            </a:r>
          </a:p>
          <a:p>
            <a:pPr lvl="3"/>
            <a:r>
              <a:rPr kumimoji="1" lang="en-US" altLang="ja-JP"/>
              <a:t>Body</a:t>
            </a:r>
            <a:endParaRPr kumimoji="1" lang="ja-JP" altLang="en-US"/>
          </a:p>
        </p:txBody>
      </p:sp>
      <p:sp>
        <p:nvSpPr>
          <p:cNvPr id="7" name="テキスト プレースホルダー 9">
            <a:extLst>
              <a:ext uri="{FF2B5EF4-FFF2-40B4-BE49-F238E27FC236}">
                <a16:creationId xmlns:a16="http://schemas.microsoft.com/office/drawing/2014/main" id="{1FB5442B-D0A8-42BF-9947-EDDB4B207AF6}"/>
              </a:ext>
            </a:extLst>
          </p:cNvPr>
          <p:cNvSpPr>
            <a:spLocks noGrp="1"/>
          </p:cNvSpPr>
          <p:nvPr>
            <p:ph type="body" sz="quarter" idx="11" hasCustomPrompt="1"/>
          </p:nvPr>
        </p:nvSpPr>
        <p:spPr>
          <a:xfrm>
            <a:off x="558600" y="539999"/>
            <a:ext cx="9576000" cy="587051"/>
          </a:xfrm>
          <a:prstGeom prst="rect">
            <a:avLst/>
          </a:prstGeom>
          <a:ln>
            <a:noFill/>
          </a:ln>
        </p:spPr>
        <p:txBody>
          <a:bodyPr lIns="0" tIns="0" rIns="0" bIns="0" anchor="t"/>
          <a:lstStyle>
            <a:lvl1pPr marL="0" indent="0" algn="just">
              <a:lnSpc>
                <a:spcPct val="100000"/>
              </a:lnSpc>
              <a:spcBef>
                <a:spcPts val="0"/>
              </a:spcBef>
              <a:buClr>
                <a:schemeClr val="accent1"/>
              </a:buClr>
              <a:buSzPct val="71000"/>
              <a:buFontTx/>
              <a:buNone/>
              <a:defRPr sz="2000" b="1" spc="0" baseline="0">
                <a:solidFill>
                  <a:schemeClr val="tx2"/>
                </a:solidFill>
                <a:latin typeface="EYInterstate" panose="02000503020000020004" pitchFamily="2" charset="0"/>
                <a:ea typeface="Meiryo UI" panose="020B0604030504040204" pitchFamily="50" charset="-128"/>
              </a:defRPr>
            </a:lvl1pPr>
          </a:lstStyle>
          <a:p>
            <a:pPr lvl="0"/>
            <a:r>
              <a:rPr kumimoji="1" lang="en-US" altLang="ja-JP"/>
              <a:t>Key Message (20pt, Bold)</a:t>
            </a:r>
          </a:p>
          <a:p>
            <a:pPr lvl="0"/>
            <a:r>
              <a:rPr kumimoji="1" lang="en-US" altLang="ja-JP"/>
              <a:t># 2</a:t>
            </a:r>
            <a:r>
              <a:rPr kumimoji="1" lang="ja-JP" altLang="en-US"/>
              <a:t>行以内で簡潔に記述</a:t>
            </a:r>
          </a:p>
        </p:txBody>
      </p:sp>
      <p:sp>
        <p:nvSpPr>
          <p:cNvPr id="9" name="タイトル 10">
            <a:extLst>
              <a:ext uri="{FF2B5EF4-FFF2-40B4-BE49-F238E27FC236}">
                <a16:creationId xmlns:a16="http://schemas.microsoft.com/office/drawing/2014/main" id="{039D7730-C383-44E3-B20D-571DF1CE9BE9}"/>
              </a:ext>
            </a:extLst>
          </p:cNvPr>
          <p:cNvSpPr>
            <a:spLocks noGrp="1"/>
          </p:cNvSpPr>
          <p:nvPr>
            <p:ph type="title" hasCustomPrompt="1"/>
          </p:nvPr>
        </p:nvSpPr>
        <p:spPr>
          <a:xfrm>
            <a:off x="558800" y="325187"/>
            <a:ext cx="9575800" cy="184666"/>
          </a:xfrm>
          <a:prstGeom prst="rect">
            <a:avLst/>
          </a:prstGeom>
          <a:noFill/>
        </p:spPr>
        <p:txBody>
          <a:bodyPr wrap="square" lIns="0" tIns="0" rIns="0" bIns="0">
            <a:spAutoFit/>
          </a:bodyPr>
          <a:lstStyle>
            <a:lvl1pPr marL="0" marR="0" indent="0" algn="l" defTabSz="1043056" rtl="0" eaLnBrk="1" fontAlgn="auto" latinLnBrk="0" hangingPunct="1">
              <a:lnSpc>
                <a:spcPct val="100000"/>
              </a:lnSpc>
              <a:spcBef>
                <a:spcPct val="0"/>
              </a:spcBef>
              <a:spcAft>
                <a:spcPts val="0"/>
              </a:spcAft>
              <a:buClrTx/>
              <a:buSzTx/>
              <a:buFontTx/>
              <a:buNone/>
              <a:tabLst/>
              <a:defRPr sz="1200" b="0" kern="1200" spc="0" baseline="0">
                <a:solidFill>
                  <a:schemeClr val="tx2"/>
                </a:solidFill>
                <a:latin typeface="EYInterstate" panose="02000503020000020004" pitchFamily="2" charset="0"/>
                <a:ea typeface="Meiryo UI" panose="020B0604030504040204" pitchFamily="50" charset="-128"/>
              </a:defRPr>
            </a:lvl1pPr>
          </a:lstStyle>
          <a:p>
            <a:pPr marL="0" marR="0" lvl="0" indent="0" algn="l" defTabSz="1043056" rtl="0" eaLnBrk="1" fontAlgn="auto" latinLnBrk="0" hangingPunct="1">
              <a:lnSpc>
                <a:spcPct val="100000"/>
              </a:lnSpc>
              <a:spcBef>
                <a:spcPct val="0"/>
              </a:spcBef>
              <a:spcAft>
                <a:spcPts val="0"/>
              </a:spcAft>
              <a:buClrTx/>
              <a:buSzTx/>
              <a:buFontTx/>
              <a:buNone/>
              <a:tabLst/>
              <a:defRPr/>
            </a:pPr>
            <a:r>
              <a:rPr kumimoji="1" lang="en-US" altLang="ja-JP"/>
              <a:t>Title (12pt)</a:t>
            </a:r>
            <a:endParaRPr kumimoji="1" lang="ja-JP" altLang="en-US"/>
          </a:p>
        </p:txBody>
      </p:sp>
    </p:spTree>
    <p:extLst>
      <p:ext uri="{BB962C8B-B14F-4D97-AF65-F5344CB8AC3E}">
        <p14:creationId xmlns:p14="http://schemas.microsoft.com/office/powerpoint/2010/main" val="351189403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KeyMessage/Body/Citation">
    <p:spTree>
      <p:nvGrpSpPr>
        <p:cNvPr id="1" name=""/>
        <p:cNvGrpSpPr/>
        <p:nvPr/>
      </p:nvGrpSpPr>
      <p:grpSpPr>
        <a:xfrm>
          <a:off x="0" y="0"/>
          <a:ext cx="0" cy="0"/>
          <a:chOff x="0" y="0"/>
          <a:chExt cx="0" cy="0"/>
        </a:xfrm>
      </p:grpSpPr>
      <p:sp>
        <p:nvSpPr>
          <p:cNvPr id="7" name="テキスト プレースホルダー 9">
            <a:extLst>
              <a:ext uri="{FF2B5EF4-FFF2-40B4-BE49-F238E27FC236}">
                <a16:creationId xmlns:a16="http://schemas.microsoft.com/office/drawing/2014/main" id="{1FB5442B-D0A8-42BF-9947-EDDB4B207AF6}"/>
              </a:ext>
            </a:extLst>
          </p:cNvPr>
          <p:cNvSpPr>
            <a:spLocks noGrp="1"/>
          </p:cNvSpPr>
          <p:nvPr>
            <p:ph type="body" sz="quarter" idx="11" hasCustomPrompt="1"/>
          </p:nvPr>
        </p:nvSpPr>
        <p:spPr>
          <a:xfrm>
            <a:off x="558600" y="539999"/>
            <a:ext cx="9576000" cy="587051"/>
          </a:xfrm>
          <a:prstGeom prst="rect">
            <a:avLst/>
          </a:prstGeom>
          <a:ln>
            <a:noFill/>
          </a:ln>
        </p:spPr>
        <p:txBody>
          <a:bodyPr lIns="0" tIns="0" rIns="0" bIns="0" anchor="t"/>
          <a:lstStyle>
            <a:lvl1pPr marL="0" indent="0" algn="just">
              <a:lnSpc>
                <a:spcPct val="100000"/>
              </a:lnSpc>
              <a:spcBef>
                <a:spcPts val="0"/>
              </a:spcBef>
              <a:buClr>
                <a:schemeClr val="accent1"/>
              </a:buClr>
              <a:buSzPct val="71000"/>
              <a:buFontTx/>
              <a:buNone/>
              <a:defRPr sz="2000" b="1" spc="0" baseline="0">
                <a:solidFill>
                  <a:schemeClr val="tx2"/>
                </a:solidFill>
                <a:latin typeface="EYInterstate" panose="02000503020000020004" pitchFamily="2" charset="0"/>
                <a:ea typeface="Meiryo UI" panose="020B0604030504040204" pitchFamily="50" charset="-128"/>
              </a:defRPr>
            </a:lvl1pPr>
          </a:lstStyle>
          <a:p>
            <a:pPr lvl="0"/>
            <a:r>
              <a:rPr kumimoji="1" lang="en-US" altLang="ja-JP"/>
              <a:t>Key Message (20pt, Bold)</a:t>
            </a:r>
          </a:p>
          <a:p>
            <a:pPr lvl="0"/>
            <a:r>
              <a:rPr kumimoji="1" lang="en-US" altLang="ja-JP"/>
              <a:t># 2</a:t>
            </a:r>
            <a:r>
              <a:rPr kumimoji="1" lang="ja-JP" altLang="en-US"/>
              <a:t>行以内で簡潔に記述</a:t>
            </a:r>
          </a:p>
        </p:txBody>
      </p:sp>
      <p:sp>
        <p:nvSpPr>
          <p:cNvPr id="9" name="タイトル 10">
            <a:extLst>
              <a:ext uri="{FF2B5EF4-FFF2-40B4-BE49-F238E27FC236}">
                <a16:creationId xmlns:a16="http://schemas.microsoft.com/office/drawing/2014/main" id="{039D7730-C383-44E3-B20D-571DF1CE9BE9}"/>
              </a:ext>
            </a:extLst>
          </p:cNvPr>
          <p:cNvSpPr>
            <a:spLocks noGrp="1"/>
          </p:cNvSpPr>
          <p:nvPr>
            <p:ph type="title" hasCustomPrompt="1"/>
          </p:nvPr>
        </p:nvSpPr>
        <p:spPr>
          <a:xfrm>
            <a:off x="558800" y="325187"/>
            <a:ext cx="9575800" cy="184666"/>
          </a:xfrm>
          <a:prstGeom prst="rect">
            <a:avLst/>
          </a:prstGeom>
          <a:noFill/>
        </p:spPr>
        <p:txBody>
          <a:bodyPr wrap="square" lIns="0" tIns="0" rIns="0" bIns="0">
            <a:spAutoFit/>
          </a:bodyPr>
          <a:lstStyle>
            <a:lvl1pPr marL="0" marR="0" indent="0" algn="l" defTabSz="1043056" rtl="0" eaLnBrk="1" fontAlgn="auto" latinLnBrk="0" hangingPunct="1">
              <a:lnSpc>
                <a:spcPct val="100000"/>
              </a:lnSpc>
              <a:spcBef>
                <a:spcPct val="0"/>
              </a:spcBef>
              <a:spcAft>
                <a:spcPts val="0"/>
              </a:spcAft>
              <a:buClrTx/>
              <a:buSzTx/>
              <a:buFontTx/>
              <a:buNone/>
              <a:tabLst/>
              <a:defRPr sz="1200" b="0" kern="1200" spc="0" baseline="0">
                <a:solidFill>
                  <a:schemeClr val="tx2"/>
                </a:solidFill>
                <a:latin typeface="EYInterstate" panose="02000503020000020004" pitchFamily="2" charset="0"/>
                <a:ea typeface="Meiryo UI" panose="020B0604030504040204" pitchFamily="50" charset="-128"/>
              </a:defRPr>
            </a:lvl1pPr>
          </a:lstStyle>
          <a:p>
            <a:pPr marL="0" marR="0" lvl="0" indent="0" algn="l" defTabSz="1043056" rtl="0" eaLnBrk="1" fontAlgn="auto" latinLnBrk="0" hangingPunct="1">
              <a:lnSpc>
                <a:spcPct val="100000"/>
              </a:lnSpc>
              <a:spcBef>
                <a:spcPct val="0"/>
              </a:spcBef>
              <a:spcAft>
                <a:spcPts val="0"/>
              </a:spcAft>
              <a:buClrTx/>
              <a:buSzTx/>
              <a:buFontTx/>
              <a:buNone/>
              <a:tabLst/>
              <a:defRPr/>
            </a:pPr>
            <a:r>
              <a:rPr kumimoji="1" lang="en-US" altLang="ja-JP"/>
              <a:t>Title (12pt)</a:t>
            </a:r>
            <a:endParaRPr kumimoji="1" lang="ja-JP" altLang="en-US"/>
          </a:p>
        </p:txBody>
      </p:sp>
      <p:sp>
        <p:nvSpPr>
          <p:cNvPr id="17" name="テキスト プレースホルダー 16">
            <a:extLst>
              <a:ext uri="{FF2B5EF4-FFF2-40B4-BE49-F238E27FC236}">
                <a16:creationId xmlns:a16="http://schemas.microsoft.com/office/drawing/2014/main" id="{0645EE0F-DCA4-4F69-A2E1-FF86A740B54F}"/>
              </a:ext>
            </a:extLst>
          </p:cNvPr>
          <p:cNvSpPr>
            <a:spLocks noGrp="1"/>
          </p:cNvSpPr>
          <p:nvPr>
            <p:ph type="body" sz="quarter" idx="12" hasCustomPrompt="1"/>
          </p:nvPr>
        </p:nvSpPr>
        <p:spPr>
          <a:xfrm>
            <a:off x="558800" y="1584325"/>
            <a:ext cx="9575800" cy="5138738"/>
          </a:xfrm>
          <a:prstGeom prst="rect">
            <a:avLst/>
          </a:prstGeom>
        </p:spPr>
        <p:txBody>
          <a:bodyPr lIns="0" tIns="0" rIns="0" bIns="0"/>
          <a:lstStyle>
            <a:lvl1pPr marL="182563" indent="-182563">
              <a:lnSpc>
                <a:spcPct val="100000"/>
              </a:lnSpc>
              <a:spcBef>
                <a:spcPts val="0"/>
              </a:spcBef>
              <a:spcAft>
                <a:spcPts val="600"/>
              </a:spcAft>
              <a:buClr>
                <a:schemeClr val="accent1"/>
              </a:buClr>
              <a:buSzPct val="100000"/>
              <a:buFont typeface="EYInterstate" panose="02000503020000020004" pitchFamily="2" charset="0"/>
              <a:buChar char="•"/>
              <a:defRPr sz="1400" b="0" spc="0" baseline="0">
                <a:latin typeface="EYInterstate" panose="02000503020000020004" pitchFamily="2" charset="0"/>
                <a:ea typeface="Meiryo UI" panose="020B0604030504040204" pitchFamily="50" charset="-128"/>
              </a:defRPr>
            </a:lvl1pPr>
            <a:lvl2pPr marL="538163" marR="0" indent="-182563" algn="l" defTabSz="1043056" rtl="0" eaLnBrk="1" fontAlgn="auto" latinLnBrk="0" hangingPunct="1">
              <a:lnSpc>
                <a:spcPct val="100000"/>
              </a:lnSpc>
              <a:spcBef>
                <a:spcPts val="0"/>
              </a:spcBef>
              <a:spcAft>
                <a:spcPts val="600"/>
              </a:spcAft>
              <a:buClr>
                <a:schemeClr val="accent1"/>
              </a:buClr>
              <a:buSzPct val="100000"/>
              <a:buFont typeface="EYInterstate" panose="02000503020000020004" pitchFamily="2" charset="0"/>
              <a:buChar char="•"/>
              <a:tabLst/>
              <a:defRPr sz="1400" b="0" spc="0" baseline="0">
                <a:latin typeface="EYInterstate" panose="02000503020000020004" pitchFamily="2" charset="0"/>
                <a:ea typeface="Meiryo UI" panose="020B0604030504040204" pitchFamily="50" charset="-128"/>
              </a:defRPr>
            </a:lvl2pPr>
            <a:lvl3pPr marL="892175" indent="-171450">
              <a:lnSpc>
                <a:spcPct val="100000"/>
              </a:lnSpc>
              <a:spcBef>
                <a:spcPts val="0"/>
              </a:spcBef>
              <a:spcAft>
                <a:spcPts val="600"/>
              </a:spcAft>
              <a:buClr>
                <a:schemeClr val="accent1"/>
              </a:buClr>
              <a:buSzPct val="100000"/>
              <a:buFont typeface="EYInterstate" panose="02000503020000020004" pitchFamily="2" charset="0"/>
              <a:buChar char="•"/>
              <a:defRPr sz="1400" b="0" spc="0" baseline="0"/>
            </a:lvl3pPr>
            <a:lvl4pPr marL="1258888" indent="-182563">
              <a:lnSpc>
                <a:spcPct val="100000"/>
              </a:lnSpc>
              <a:spcBef>
                <a:spcPts val="0"/>
              </a:spcBef>
              <a:spcAft>
                <a:spcPts val="600"/>
              </a:spcAft>
              <a:buClr>
                <a:schemeClr val="accent1"/>
              </a:buClr>
              <a:buSzPct val="100000"/>
              <a:buFont typeface="EYInterstate" panose="02000503020000020004" pitchFamily="2" charset="0"/>
              <a:buChar char="•"/>
              <a:defRPr sz="1400" b="0" spc="0" baseline="0"/>
            </a:lvl4pPr>
            <a:lvl5pPr marL="2039030" indent="-403823">
              <a:buClr>
                <a:schemeClr val="accent1"/>
              </a:buClr>
              <a:buSzPct val="100000"/>
              <a:buFont typeface="EYInterstate" panose="02000503020000020004" pitchFamily="2" charset="0"/>
              <a:buChar char="•"/>
              <a:defRPr sz="1200" b="0" baseline="0"/>
            </a:lvl5pPr>
          </a:lstStyle>
          <a:p>
            <a:pPr lvl="0"/>
            <a:r>
              <a:rPr kumimoji="1" lang="en-US" altLang="ja-JP" sz="1400"/>
              <a:t>Body (&gt;14pt)</a:t>
            </a:r>
          </a:p>
          <a:p>
            <a:pPr lvl="1"/>
            <a:r>
              <a:rPr kumimoji="1" lang="en-US" altLang="ja-JP"/>
              <a:t>Body</a:t>
            </a:r>
          </a:p>
          <a:p>
            <a:pPr lvl="1"/>
            <a:r>
              <a:rPr kumimoji="1" lang="en-US" altLang="ja-JP"/>
              <a:t>Body</a:t>
            </a:r>
          </a:p>
          <a:p>
            <a:pPr lvl="2"/>
            <a:r>
              <a:rPr kumimoji="1" lang="en-US" altLang="ja-JP"/>
              <a:t>Body</a:t>
            </a:r>
          </a:p>
          <a:p>
            <a:pPr lvl="2"/>
            <a:r>
              <a:rPr kumimoji="1" lang="en-US" altLang="ja-JP"/>
              <a:t>Body</a:t>
            </a:r>
          </a:p>
          <a:p>
            <a:pPr lvl="3"/>
            <a:r>
              <a:rPr kumimoji="1" lang="en-US" altLang="ja-JP"/>
              <a:t>Body</a:t>
            </a:r>
          </a:p>
          <a:p>
            <a:pPr lvl="3"/>
            <a:r>
              <a:rPr kumimoji="1" lang="en-US" altLang="ja-JP"/>
              <a:t>Body</a:t>
            </a:r>
            <a:endParaRPr kumimoji="1" lang="ja-JP" altLang="en-US"/>
          </a:p>
        </p:txBody>
      </p:sp>
      <p:sp>
        <p:nvSpPr>
          <p:cNvPr id="19" name="テキスト プレースホルダー 18">
            <a:extLst>
              <a:ext uri="{FF2B5EF4-FFF2-40B4-BE49-F238E27FC236}">
                <a16:creationId xmlns:a16="http://schemas.microsoft.com/office/drawing/2014/main" id="{19BA2BD0-9B5F-4140-A079-58A3C3DA6D3A}"/>
              </a:ext>
            </a:extLst>
          </p:cNvPr>
          <p:cNvSpPr>
            <a:spLocks noGrp="1"/>
          </p:cNvSpPr>
          <p:nvPr>
            <p:ph type="body" sz="quarter" idx="13" hasCustomPrompt="1"/>
          </p:nvPr>
        </p:nvSpPr>
        <p:spPr>
          <a:xfrm>
            <a:off x="558800" y="6723063"/>
            <a:ext cx="9575800" cy="298450"/>
          </a:xfrm>
          <a:prstGeom prst="rect">
            <a:avLst/>
          </a:prstGeom>
        </p:spPr>
        <p:txBody>
          <a:bodyPr lIns="0" tIns="0" rIns="0" bIns="0" anchor="b"/>
          <a:lstStyle>
            <a:lvl1pPr marL="0" indent="0">
              <a:buClr>
                <a:schemeClr val="accent1"/>
              </a:buClr>
              <a:buSzPct val="100000"/>
              <a:buFontTx/>
              <a:buNone/>
              <a:defRPr sz="900" spc="0" baseline="0"/>
            </a:lvl1pPr>
          </a:lstStyle>
          <a:p>
            <a:pPr lvl="0"/>
            <a:r>
              <a:rPr kumimoji="1" lang="en-US" altLang="ja-JP"/>
              <a:t>Citation (9pt)</a:t>
            </a:r>
            <a:endParaRPr kumimoji="1" lang="ja-JP" altLang="en-US"/>
          </a:p>
        </p:txBody>
      </p:sp>
    </p:spTree>
    <p:extLst>
      <p:ext uri="{BB962C8B-B14F-4D97-AF65-F5344CB8AC3E}">
        <p14:creationId xmlns:p14="http://schemas.microsoft.com/office/powerpoint/2010/main" val="208902475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KeyMessage/Citation">
    <p:spTree>
      <p:nvGrpSpPr>
        <p:cNvPr id="1" name=""/>
        <p:cNvGrpSpPr/>
        <p:nvPr/>
      </p:nvGrpSpPr>
      <p:grpSpPr>
        <a:xfrm>
          <a:off x="0" y="0"/>
          <a:ext cx="0" cy="0"/>
          <a:chOff x="0" y="0"/>
          <a:chExt cx="0" cy="0"/>
        </a:xfrm>
      </p:grpSpPr>
      <p:sp>
        <p:nvSpPr>
          <p:cNvPr id="6" name="テキスト プレースホルダー 9">
            <a:extLst>
              <a:ext uri="{FF2B5EF4-FFF2-40B4-BE49-F238E27FC236}">
                <a16:creationId xmlns:a16="http://schemas.microsoft.com/office/drawing/2014/main" id="{1E79E0B2-3AE4-4BA1-9F83-6213DB5DF383}"/>
              </a:ext>
            </a:extLst>
          </p:cNvPr>
          <p:cNvSpPr>
            <a:spLocks noGrp="1"/>
          </p:cNvSpPr>
          <p:nvPr>
            <p:ph type="body" sz="quarter" idx="12" hasCustomPrompt="1"/>
          </p:nvPr>
        </p:nvSpPr>
        <p:spPr>
          <a:xfrm>
            <a:off x="558600" y="6743699"/>
            <a:ext cx="9576000" cy="277813"/>
          </a:xfrm>
          <a:prstGeom prst="rect">
            <a:avLst/>
          </a:prstGeom>
        </p:spPr>
        <p:txBody>
          <a:bodyPr lIns="0" tIns="0" rIns="0" bIns="0" anchor="b"/>
          <a:lstStyle>
            <a:lvl1pPr marL="0" indent="0">
              <a:spcBef>
                <a:spcPts val="0"/>
              </a:spcBef>
              <a:buNone/>
              <a:defRPr sz="900" b="0" spc="0" baseline="0">
                <a:solidFill>
                  <a:schemeClr val="tx2"/>
                </a:solidFill>
                <a:latin typeface="EYInterstate" panose="02000503020000020004" pitchFamily="2" charset="0"/>
                <a:ea typeface="Meiryo UI" panose="020B0604030504040204" pitchFamily="50" charset="-128"/>
              </a:defRPr>
            </a:lvl1pPr>
          </a:lstStyle>
          <a:p>
            <a:pPr lvl="0"/>
            <a:r>
              <a:rPr kumimoji="1" lang="en-US" altLang="ja-JP"/>
              <a:t>Citation</a:t>
            </a:r>
            <a:r>
              <a:rPr kumimoji="1" lang="ja-JP" altLang="en-US"/>
              <a:t> </a:t>
            </a:r>
            <a:r>
              <a:rPr kumimoji="1" lang="en-US" altLang="ja-JP"/>
              <a:t>(9pt)</a:t>
            </a:r>
            <a:endParaRPr kumimoji="1" lang="ja-JP" altLang="en-US"/>
          </a:p>
        </p:txBody>
      </p:sp>
      <p:sp>
        <p:nvSpPr>
          <p:cNvPr id="9" name="テキスト プレースホルダー 9">
            <a:extLst>
              <a:ext uri="{FF2B5EF4-FFF2-40B4-BE49-F238E27FC236}">
                <a16:creationId xmlns:a16="http://schemas.microsoft.com/office/drawing/2014/main" id="{898E907A-398F-4219-A3B8-DC474CC7BA54}"/>
              </a:ext>
            </a:extLst>
          </p:cNvPr>
          <p:cNvSpPr>
            <a:spLocks noGrp="1"/>
          </p:cNvSpPr>
          <p:nvPr>
            <p:ph type="body" sz="quarter" idx="11" hasCustomPrompt="1"/>
          </p:nvPr>
        </p:nvSpPr>
        <p:spPr>
          <a:xfrm>
            <a:off x="558600" y="539999"/>
            <a:ext cx="9576000" cy="587051"/>
          </a:xfrm>
          <a:prstGeom prst="rect">
            <a:avLst/>
          </a:prstGeom>
          <a:ln>
            <a:noFill/>
          </a:ln>
        </p:spPr>
        <p:txBody>
          <a:bodyPr lIns="0" tIns="0" rIns="0" bIns="0" anchor="t"/>
          <a:lstStyle>
            <a:lvl1pPr marL="0" indent="0" algn="just">
              <a:lnSpc>
                <a:spcPct val="100000"/>
              </a:lnSpc>
              <a:spcBef>
                <a:spcPts val="0"/>
              </a:spcBef>
              <a:buClr>
                <a:schemeClr val="accent1"/>
              </a:buClr>
              <a:buSzPct val="71000"/>
              <a:buFontTx/>
              <a:buNone/>
              <a:defRPr sz="2000" b="1" spc="0" baseline="0">
                <a:solidFill>
                  <a:schemeClr val="tx2"/>
                </a:solidFill>
                <a:latin typeface="EYInterstate" panose="02000503020000020004" pitchFamily="2" charset="0"/>
                <a:ea typeface="Meiryo UI" panose="020B0604030504040204" pitchFamily="50" charset="-128"/>
              </a:defRPr>
            </a:lvl1pPr>
          </a:lstStyle>
          <a:p>
            <a:pPr lvl="0"/>
            <a:r>
              <a:rPr kumimoji="1" lang="en-US" altLang="ja-JP"/>
              <a:t>Key Message (20pt, Bold)</a:t>
            </a:r>
          </a:p>
          <a:p>
            <a:pPr lvl="0"/>
            <a:r>
              <a:rPr kumimoji="1" lang="en-US" altLang="ja-JP"/>
              <a:t># 2</a:t>
            </a:r>
            <a:r>
              <a:rPr kumimoji="1" lang="ja-JP" altLang="en-US"/>
              <a:t>行以内で簡潔に記述</a:t>
            </a:r>
          </a:p>
        </p:txBody>
      </p:sp>
      <p:sp>
        <p:nvSpPr>
          <p:cNvPr id="8" name="タイトル 10">
            <a:extLst>
              <a:ext uri="{FF2B5EF4-FFF2-40B4-BE49-F238E27FC236}">
                <a16:creationId xmlns:a16="http://schemas.microsoft.com/office/drawing/2014/main" id="{DD84354A-E32B-4FEB-BC63-579A4C5C4B34}"/>
              </a:ext>
            </a:extLst>
          </p:cNvPr>
          <p:cNvSpPr>
            <a:spLocks noGrp="1"/>
          </p:cNvSpPr>
          <p:nvPr>
            <p:ph type="title" hasCustomPrompt="1"/>
          </p:nvPr>
        </p:nvSpPr>
        <p:spPr>
          <a:xfrm>
            <a:off x="558800" y="325187"/>
            <a:ext cx="9575800" cy="184666"/>
          </a:xfrm>
          <a:prstGeom prst="rect">
            <a:avLst/>
          </a:prstGeom>
          <a:noFill/>
        </p:spPr>
        <p:txBody>
          <a:bodyPr wrap="square" lIns="0" tIns="0" rIns="0" bIns="0">
            <a:spAutoFit/>
          </a:bodyPr>
          <a:lstStyle>
            <a:lvl1pPr marL="0" marR="0" indent="0" algn="l" defTabSz="1043056" rtl="0" eaLnBrk="1" fontAlgn="auto" latinLnBrk="0" hangingPunct="1">
              <a:lnSpc>
                <a:spcPct val="100000"/>
              </a:lnSpc>
              <a:spcBef>
                <a:spcPct val="0"/>
              </a:spcBef>
              <a:spcAft>
                <a:spcPts val="0"/>
              </a:spcAft>
              <a:buClrTx/>
              <a:buSzTx/>
              <a:buFontTx/>
              <a:buNone/>
              <a:tabLst/>
              <a:defRPr sz="1200" b="0" kern="1200" spc="0" baseline="0">
                <a:solidFill>
                  <a:schemeClr val="tx2"/>
                </a:solidFill>
                <a:latin typeface="EYInterstate" panose="02000503020000020004" pitchFamily="2" charset="0"/>
                <a:ea typeface="Meiryo UI" panose="020B0604030504040204" pitchFamily="50" charset="-128"/>
              </a:defRPr>
            </a:lvl1pPr>
          </a:lstStyle>
          <a:p>
            <a:pPr marL="0" marR="0" lvl="0" indent="0" algn="l" defTabSz="1043056" rtl="0" eaLnBrk="1" fontAlgn="auto" latinLnBrk="0" hangingPunct="1">
              <a:lnSpc>
                <a:spcPct val="100000"/>
              </a:lnSpc>
              <a:spcBef>
                <a:spcPct val="0"/>
              </a:spcBef>
              <a:spcAft>
                <a:spcPts val="0"/>
              </a:spcAft>
              <a:buClrTx/>
              <a:buSzTx/>
              <a:buFontTx/>
              <a:buNone/>
              <a:tabLst/>
              <a:defRPr/>
            </a:pPr>
            <a:r>
              <a:rPr kumimoji="1" lang="en-US" altLang="ja-JP"/>
              <a:t>Title (12pt)</a:t>
            </a:r>
            <a:endParaRPr kumimoji="1" lang="ja-JP" altLang="en-US"/>
          </a:p>
        </p:txBody>
      </p:sp>
    </p:spTree>
    <p:extLst>
      <p:ext uri="{BB962C8B-B14F-4D97-AF65-F5344CB8AC3E}">
        <p14:creationId xmlns:p14="http://schemas.microsoft.com/office/powerpoint/2010/main" val="227257317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KeyMessage/Body(2)">
    <p:spTree>
      <p:nvGrpSpPr>
        <p:cNvPr id="1" name=""/>
        <p:cNvGrpSpPr/>
        <p:nvPr/>
      </p:nvGrpSpPr>
      <p:grpSpPr>
        <a:xfrm>
          <a:off x="0" y="0"/>
          <a:ext cx="0" cy="0"/>
          <a:chOff x="0" y="0"/>
          <a:chExt cx="0" cy="0"/>
        </a:xfrm>
      </p:grpSpPr>
      <p:sp>
        <p:nvSpPr>
          <p:cNvPr id="7" name="テキスト プレースホルダー 2">
            <a:extLst>
              <a:ext uri="{FF2B5EF4-FFF2-40B4-BE49-F238E27FC236}">
                <a16:creationId xmlns:a16="http://schemas.microsoft.com/office/drawing/2014/main" id="{7DBBE447-5499-48D1-B24B-E21AB9B75568}"/>
              </a:ext>
            </a:extLst>
          </p:cNvPr>
          <p:cNvSpPr>
            <a:spLocks noGrp="1"/>
          </p:cNvSpPr>
          <p:nvPr>
            <p:ph type="body" sz="quarter" idx="15" hasCustomPrompt="1"/>
          </p:nvPr>
        </p:nvSpPr>
        <p:spPr>
          <a:xfrm>
            <a:off x="558600" y="1584319"/>
            <a:ext cx="4626000" cy="5436945"/>
          </a:xfrm>
          <a:prstGeom prst="rect">
            <a:avLst/>
          </a:prstGeom>
        </p:spPr>
        <p:txBody>
          <a:bodyPr lIns="0" tIns="0" rIns="0" bIns="0"/>
          <a:lstStyle>
            <a:lvl1pPr marL="180000" indent="-180000" algn="just" fontAlgn="auto">
              <a:lnSpc>
                <a:spcPct val="100000"/>
              </a:lnSpc>
              <a:spcBef>
                <a:spcPts val="0"/>
              </a:spcBef>
              <a:spcAft>
                <a:spcPts val="600"/>
              </a:spcAft>
              <a:buClr>
                <a:schemeClr val="accent1"/>
              </a:buClr>
              <a:buSzPct val="100000"/>
              <a:buFont typeface="EYInterstate" panose="02000503020000020004" pitchFamily="2" charset="0"/>
              <a:buChar char="•"/>
              <a:defRPr sz="1400" spc="0" baseline="0">
                <a:solidFill>
                  <a:schemeClr val="tx2"/>
                </a:solidFill>
                <a:latin typeface="EYInterstate" panose="02000503020000020004" pitchFamily="2" charset="0"/>
                <a:ea typeface="Meiryo UI" panose="020B0604030504040204" pitchFamily="50" charset="-128"/>
              </a:defRPr>
            </a:lvl1pPr>
            <a:lvl2pPr marL="539750" indent="-180000" algn="just" fontAlgn="auto">
              <a:lnSpc>
                <a:spcPct val="100000"/>
              </a:lnSpc>
              <a:spcBef>
                <a:spcPts val="0"/>
              </a:spcBef>
              <a:spcAft>
                <a:spcPts val="600"/>
              </a:spcAft>
              <a:buClr>
                <a:schemeClr val="accent1"/>
              </a:buClr>
              <a:buSzPct val="100000"/>
              <a:buFont typeface="EYInterstate" panose="02000503020000020004" pitchFamily="2" charset="0"/>
              <a:buChar char="•"/>
              <a:defRPr sz="1400" spc="0" baseline="0">
                <a:solidFill>
                  <a:schemeClr val="tx2"/>
                </a:solidFill>
                <a:latin typeface="EYInterstate" panose="02000503020000020004" pitchFamily="2" charset="0"/>
                <a:ea typeface="Meiryo UI" panose="020B0604030504040204" pitchFamily="50" charset="-128"/>
              </a:defRPr>
            </a:lvl2pPr>
            <a:lvl3pPr marL="900000" marR="0" indent="-180000" algn="just" defTabSz="903288" rtl="0" eaLnBrk="1" fontAlgn="auto" latinLnBrk="0" hangingPunct="1">
              <a:lnSpc>
                <a:spcPct val="100000"/>
              </a:lnSpc>
              <a:spcBef>
                <a:spcPts val="0"/>
              </a:spcBef>
              <a:spcAft>
                <a:spcPts val="600"/>
              </a:spcAft>
              <a:buClr>
                <a:schemeClr val="accent1"/>
              </a:buClr>
              <a:buSzPct val="100000"/>
              <a:buFont typeface="EYInterstate" panose="02000503020000020004" pitchFamily="2" charset="0"/>
              <a:buChar char="•"/>
              <a:tabLst/>
              <a:defRPr sz="1400" spc="0" baseline="0">
                <a:solidFill>
                  <a:schemeClr val="tx2"/>
                </a:solidFill>
                <a:latin typeface="EYInterstate" panose="02000503020000020004" pitchFamily="2" charset="0"/>
                <a:ea typeface="Meiryo UI" panose="020B0604030504040204" pitchFamily="50" charset="-128"/>
              </a:defRPr>
            </a:lvl3pPr>
            <a:lvl4pPr marL="1260000" marR="0" indent="-180000" algn="just" defTabSz="1043056" rtl="0" eaLnBrk="1" fontAlgn="auto" latinLnBrk="0" hangingPunct="1">
              <a:lnSpc>
                <a:spcPct val="100000"/>
              </a:lnSpc>
              <a:spcBef>
                <a:spcPts val="0"/>
              </a:spcBef>
              <a:spcAft>
                <a:spcPts val="600"/>
              </a:spcAft>
              <a:buClr>
                <a:schemeClr val="accent1"/>
              </a:buClr>
              <a:buSzPct val="100000"/>
              <a:buFont typeface="EYInterstate" panose="02000503020000020004" pitchFamily="2" charset="0"/>
              <a:buChar char="•"/>
              <a:tabLst>
                <a:tab pos="1077913" algn="l"/>
              </a:tabLst>
              <a:defRPr sz="1400" spc="0" baseline="0">
                <a:solidFill>
                  <a:schemeClr val="tx2"/>
                </a:solidFill>
                <a:latin typeface="EYInterstate" panose="02000503020000020004" pitchFamily="2" charset="0"/>
                <a:ea typeface="Meiryo UI" panose="020B0604030504040204" pitchFamily="50" charset="-128"/>
              </a:defRPr>
            </a:lvl4pPr>
            <a:lvl5pPr marL="1970088" indent="-176213" fontAlgn="auto">
              <a:buClr>
                <a:schemeClr val="accent1"/>
              </a:buClr>
              <a:buSzPct val="100000"/>
              <a:buFont typeface="EYInterstate" panose="02000503020000020004" pitchFamily="2" charset="0"/>
              <a:buChar char="•"/>
              <a:defRPr sz="1200" spc="20" baseline="0">
                <a:solidFill>
                  <a:schemeClr val="tx2"/>
                </a:solidFill>
              </a:defRPr>
            </a:lvl5pPr>
            <a:lvl7pPr marL="3129168" indent="0">
              <a:buNone/>
              <a:defRPr/>
            </a:lvl7pPr>
          </a:lstStyle>
          <a:p>
            <a:pPr lvl="0"/>
            <a:r>
              <a:rPr kumimoji="1" lang="en-US" altLang="ja-JP" sz="1400"/>
              <a:t>Body (&gt;14pt)</a:t>
            </a:r>
          </a:p>
          <a:p>
            <a:pPr lvl="1"/>
            <a:r>
              <a:rPr kumimoji="1" lang="en-US" altLang="ja-JP"/>
              <a:t>Body</a:t>
            </a:r>
          </a:p>
          <a:p>
            <a:pPr lvl="1"/>
            <a:r>
              <a:rPr kumimoji="1" lang="en-US" altLang="ja-JP"/>
              <a:t>Body</a:t>
            </a:r>
          </a:p>
          <a:p>
            <a:pPr lvl="2"/>
            <a:r>
              <a:rPr kumimoji="1" lang="en-US" altLang="ja-JP"/>
              <a:t>Body</a:t>
            </a:r>
          </a:p>
          <a:p>
            <a:pPr lvl="2"/>
            <a:r>
              <a:rPr kumimoji="1" lang="en-US" altLang="ja-JP"/>
              <a:t>Body</a:t>
            </a:r>
          </a:p>
          <a:p>
            <a:pPr lvl="3"/>
            <a:r>
              <a:rPr kumimoji="1" lang="en-US" altLang="ja-JP"/>
              <a:t>Body</a:t>
            </a:r>
          </a:p>
          <a:p>
            <a:pPr lvl="3"/>
            <a:r>
              <a:rPr kumimoji="1" lang="en-US" altLang="ja-JP"/>
              <a:t>Body</a:t>
            </a:r>
            <a:endParaRPr kumimoji="1" lang="ja-JP" altLang="en-US"/>
          </a:p>
        </p:txBody>
      </p:sp>
      <p:sp>
        <p:nvSpPr>
          <p:cNvPr id="10" name="テキスト プレースホルダー 2">
            <a:extLst>
              <a:ext uri="{FF2B5EF4-FFF2-40B4-BE49-F238E27FC236}">
                <a16:creationId xmlns:a16="http://schemas.microsoft.com/office/drawing/2014/main" id="{7C3C2B7E-C9F3-46EA-81B9-91BEAD767166}"/>
              </a:ext>
            </a:extLst>
          </p:cNvPr>
          <p:cNvSpPr>
            <a:spLocks noGrp="1"/>
          </p:cNvSpPr>
          <p:nvPr>
            <p:ph type="body" sz="quarter" idx="16" hasCustomPrompt="1"/>
          </p:nvPr>
        </p:nvSpPr>
        <p:spPr>
          <a:xfrm>
            <a:off x="5508600" y="1584324"/>
            <a:ext cx="4626000" cy="5437189"/>
          </a:xfrm>
          <a:prstGeom prst="rect">
            <a:avLst/>
          </a:prstGeom>
        </p:spPr>
        <p:txBody>
          <a:bodyPr lIns="0" tIns="0" rIns="0" bIns="0"/>
          <a:lstStyle>
            <a:lvl1pPr marL="180000" indent="-180000" algn="just" fontAlgn="auto">
              <a:lnSpc>
                <a:spcPct val="100000"/>
              </a:lnSpc>
              <a:spcBef>
                <a:spcPts val="0"/>
              </a:spcBef>
              <a:spcAft>
                <a:spcPts val="600"/>
              </a:spcAft>
              <a:buClr>
                <a:schemeClr val="accent1"/>
              </a:buClr>
              <a:buSzPct val="100000"/>
              <a:buFont typeface="EYInterstate" panose="02000503020000020004" pitchFamily="2" charset="0"/>
              <a:buChar char="•"/>
              <a:defRPr sz="1400" spc="0" baseline="0">
                <a:solidFill>
                  <a:schemeClr val="tx2"/>
                </a:solidFill>
                <a:latin typeface="EYInterstate" panose="02000503020000020004" pitchFamily="2" charset="0"/>
                <a:ea typeface="Meiryo UI" panose="020B0604030504040204" pitchFamily="50" charset="-128"/>
              </a:defRPr>
            </a:lvl1pPr>
            <a:lvl2pPr marL="539750" indent="-180000" algn="just" fontAlgn="auto">
              <a:lnSpc>
                <a:spcPct val="100000"/>
              </a:lnSpc>
              <a:spcBef>
                <a:spcPts val="0"/>
              </a:spcBef>
              <a:spcAft>
                <a:spcPts val="600"/>
              </a:spcAft>
              <a:buClr>
                <a:schemeClr val="accent1"/>
              </a:buClr>
              <a:buSzPct val="100000"/>
              <a:buFont typeface="EYInterstate" panose="02000503020000020004" pitchFamily="2" charset="0"/>
              <a:buChar char="•"/>
              <a:defRPr sz="1400" spc="0" baseline="0">
                <a:solidFill>
                  <a:schemeClr val="tx2"/>
                </a:solidFill>
                <a:latin typeface="EYInterstate" panose="02000503020000020004" pitchFamily="2" charset="0"/>
                <a:ea typeface="Meiryo UI" panose="020B0604030504040204" pitchFamily="50" charset="-128"/>
              </a:defRPr>
            </a:lvl2pPr>
            <a:lvl3pPr marL="900000" marR="0" indent="-180000" algn="just" defTabSz="903288" rtl="0" eaLnBrk="1" fontAlgn="auto" latinLnBrk="0" hangingPunct="1">
              <a:lnSpc>
                <a:spcPct val="100000"/>
              </a:lnSpc>
              <a:spcBef>
                <a:spcPts val="0"/>
              </a:spcBef>
              <a:spcAft>
                <a:spcPts val="600"/>
              </a:spcAft>
              <a:buClr>
                <a:schemeClr val="accent1"/>
              </a:buClr>
              <a:buSzPct val="100000"/>
              <a:buFont typeface="EYInterstate" panose="02000503020000020004" pitchFamily="2" charset="0"/>
              <a:buChar char="•"/>
              <a:tabLst/>
              <a:defRPr sz="1400" spc="0" baseline="0">
                <a:solidFill>
                  <a:schemeClr val="tx2"/>
                </a:solidFill>
                <a:latin typeface="EYInterstate" panose="02000503020000020004" pitchFamily="2" charset="0"/>
                <a:ea typeface="Meiryo UI" panose="020B0604030504040204" pitchFamily="50" charset="-128"/>
              </a:defRPr>
            </a:lvl3pPr>
            <a:lvl4pPr marL="1260000" marR="0" indent="-180000" algn="just" defTabSz="1043056" rtl="0" eaLnBrk="1" fontAlgn="auto" latinLnBrk="0" hangingPunct="1">
              <a:lnSpc>
                <a:spcPct val="100000"/>
              </a:lnSpc>
              <a:spcBef>
                <a:spcPts val="0"/>
              </a:spcBef>
              <a:spcAft>
                <a:spcPts val="600"/>
              </a:spcAft>
              <a:buClr>
                <a:schemeClr val="accent1"/>
              </a:buClr>
              <a:buSzPct val="100000"/>
              <a:buFont typeface="EYInterstate" panose="02000503020000020004" pitchFamily="2" charset="0"/>
              <a:buChar char="•"/>
              <a:tabLst>
                <a:tab pos="1077913" algn="l"/>
              </a:tabLst>
              <a:defRPr sz="1400" spc="0" baseline="0">
                <a:solidFill>
                  <a:schemeClr val="tx2"/>
                </a:solidFill>
                <a:latin typeface="EYInterstate" panose="02000503020000020004" pitchFamily="2" charset="0"/>
                <a:ea typeface="Meiryo UI" panose="020B0604030504040204" pitchFamily="50" charset="-128"/>
              </a:defRPr>
            </a:lvl4pPr>
            <a:lvl5pPr marL="1970088" indent="-176213" fontAlgn="auto">
              <a:buClr>
                <a:schemeClr val="accent1"/>
              </a:buClr>
              <a:buSzPct val="100000"/>
              <a:buFont typeface="EYInterstate" panose="02000503020000020004" pitchFamily="2" charset="0"/>
              <a:buChar char="•"/>
              <a:defRPr sz="1200" spc="20" baseline="0">
                <a:solidFill>
                  <a:schemeClr val="tx2"/>
                </a:solidFill>
              </a:defRPr>
            </a:lvl5pPr>
            <a:lvl7pPr marL="3129168" indent="0">
              <a:buNone/>
              <a:defRPr/>
            </a:lvl7pPr>
          </a:lstStyle>
          <a:p>
            <a:pPr lvl="0"/>
            <a:r>
              <a:rPr kumimoji="1" lang="en-US" altLang="ja-JP" sz="1400"/>
              <a:t>Body (&gt;14pt)</a:t>
            </a:r>
          </a:p>
          <a:p>
            <a:pPr lvl="1"/>
            <a:r>
              <a:rPr kumimoji="1" lang="en-US" altLang="ja-JP"/>
              <a:t>Body </a:t>
            </a:r>
          </a:p>
          <a:p>
            <a:pPr lvl="1"/>
            <a:r>
              <a:rPr kumimoji="1" lang="en-US" altLang="ja-JP"/>
              <a:t>Body</a:t>
            </a:r>
          </a:p>
          <a:p>
            <a:pPr lvl="2"/>
            <a:r>
              <a:rPr kumimoji="1" lang="en-US" altLang="ja-JP"/>
              <a:t>Body</a:t>
            </a:r>
          </a:p>
          <a:p>
            <a:pPr lvl="2"/>
            <a:r>
              <a:rPr kumimoji="1" lang="en-US" altLang="ja-JP"/>
              <a:t>Body</a:t>
            </a:r>
          </a:p>
          <a:p>
            <a:pPr lvl="3"/>
            <a:r>
              <a:rPr kumimoji="1" lang="en-US" altLang="ja-JP"/>
              <a:t>Body</a:t>
            </a:r>
          </a:p>
          <a:p>
            <a:pPr lvl="3"/>
            <a:r>
              <a:rPr kumimoji="1" lang="en-US" altLang="ja-JP"/>
              <a:t>Body</a:t>
            </a:r>
            <a:endParaRPr kumimoji="1" lang="ja-JP" altLang="en-US"/>
          </a:p>
        </p:txBody>
      </p:sp>
      <p:sp>
        <p:nvSpPr>
          <p:cNvPr id="9" name="テキスト プレースホルダー 9">
            <a:extLst>
              <a:ext uri="{FF2B5EF4-FFF2-40B4-BE49-F238E27FC236}">
                <a16:creationId xmlns:a16="http://schemas.microsoft.com/office/drawing/2014/main" id="{3AB1A058-BC5A-487E-8047-89AC481A111E}"/>
              </a:ext>
            </a:extLst>
          </p:cNvPr>
          <p:cNvSpPr>
            <a:spLocks noGrp="1"/>
          </p:cNvSpPr>
          <p:nvPr>
            <p:ph type="body" sz="quarter" idx="11" hasCustomPrompt="1"/>
          </p:nvPr>
        </p:nvSpPr>
        <p:spPr>
          <a:xfrm>
            <a:off x="558600" y="539999"/>
            <a:ext cx="9576000" cy="576419"/>
          </a:xfrm>
          <a:prstGeom prst="rect">
            <a:avLst/>
          </a:prstGeom>
          <a:ln>
            <a:noFill/>
          </a:ln>
        </p:spPr>
        <p:txBody>
          <a:bodyPr lIns="0" tIns="0" rIns="0" bIns="0" anchor="t"/>
          <a:lstStyle>
            <a:lvl1pPr marL="0" indent="0" algn="just">
              <a:lnSpc>
                <a:spcPct val="100000"/>
              </a:lnSpc>
              <a:spcBef>
                <a:spcPts val="0"/>
              </a:spcBef>
              <a:buClr>
                <a:schemeClr val="accent1"/>
              </a:buClr>
              <a:buSzPct val="71000"/>
              <a:buFontTx/>
              <a:buNone/>
              <a:defRPr sz="2000" b="1" spc="0" baseline="0">
                <a:solidFill>
                  <a:schemeClr val="tx2"/>
                </a:solidFill>
                <a:latin typeface="EYInterstate" panose="02000503020000020004" pitchFamily="2" charset="0"/>
                <a:ea typeface="Meiryo UI" panose="020B0604030504040204" pitchFamily="50" charset="-128"/>
              </a:defRPr>
            </a:lvl1pPr>
          </a:lstStyle>
          <a:p>
            <a:pPr lvl="0"/>
            <a:r>
              <a:rPr kumimoji="1" lang="en-US" altLang="ja-JP"/>
              <a:t>Key Message (20pt, Bold)</a:t>
            </a:r>
          </a:p>
          <a:p>
            <a:pPr lvl="0"/>
            <a:r>
              <a:rPr kumimoji="1" lang="en-US" altLang="ja-JP"/>
              <a:t># 2</a:t>
            </a:r>
            <a:r>
              <a:rPr kumimoji="1" lang="ja-JP" altLang="en-US"/>
              <a:t>行以内で簡潔に記述</a:t>
            </a:r>
          </a:p>
        </p:txBody>
      </p:sp>
      <p:sp>
        <p:nvSpPr>
          <p:cNvPr id="11" name="タイトル 10">
            <a:extLst>
              <a:ext uri="{FF2B5EF4-FFF2-40B4-BE49-F238E27FC236}">
                <a16:creationId xmlns:a16="http://schemas.microsoft.com/office/drawing/2014/main" id="{6DE9DBF8-3270-4DFF-A140-D5678C6A9E27}"/>
              </a:ext>
            </a:extLst>
          </p:cNvPr>
          <p:cNvSpPr>
            <a:spLocks noGrp="1"/>
          </p:cNvSpPr>
          <p:nvPr>
            <p:ph type="title" hasCustomPrompt="1"/>
          </p:nvPr>
        </p:nvSpPr>
        <p:spPr>
          <a:xfrm>
            <a:off x="558800" y="325187"/>
            <a:ext cx="9575800" cy="184666"/>
          </a:xfrm>
          <a:prstGeom prst="rect">
            <a:avLst/>
          </a:prstGeom>
          <a:noFill/>
        </p:spPr>
        <p:txBody>
          <a:bodyPr wrap="square" lIns="0" tIns="0" rIns="0" bIns="0">
            <a:spAutoFit/>
          </a:bodyPr>
          <a:lstStyle>
            <a:lvl1pPr marL="0" marR="0" indent="0" algn="l" defTabSz="1043056" rtl="0" eaLnBrk="1" fontAlgn="auto" latinLnBrk="0" hangingPunct="1">
              <a:lnSpc>
                <a:spcPct val="100000"/>
              </a:lnSpc>
              <a:spcBef>
                <a:spcPct val="0"/>
              </a:spcBef>
              <a:spcAft>
                <a:spcPts val="0"/>
              </a:spcAft>
              <a:buClrTx/>
              <a:buSzTx/>
              <a:buFontTx/>
              <a:buNone/>
              <a:tabLst/>
              <a:defRPr sz="1200" b="0" kern="1200" spc="0" baseline="0">
                <a:solidFill>
                  <a:schemeClr val="tx2"/>
                </a:solidFill>
                <a:latin typeface="EYInterstate" panose="02000503020000020004" pitchFamily="2" charset="0"/>
                <a:ea typeface="Meiryo UI" panose="020B0604030504040204" pitchFamily="50" charset="-128"/>
              </a:defRPr>
            </a:lvl1pPr>
          </a:lstStyle>
          <a:p>
            <a:pPr marL="0" marR="0" lvl="0" indent="0" algn="l" defTabSz="1043056" rtl="0" eaLnBrk="1" fontAlgn="auto" latinLnBrk="0" hangingPunct="1">
              <a:lnSpc>
                <a:spcPct val="100000"/>
              </a:lnSpc>
              <a:spcBef>
                <a:spcPct val="0"/>
              </a:spcBef>
              <a:spcAft>
                <a:spcPts val="0"/>
              </a:spcAft>
              <a:buClrTx/>
              <a:buSzTx/>
              <a:buFontTx/>
              <a:buNone/>
              <a:tabLst/>
              <a:defRPr/>
            </a:pPr>
            <a:r>
              <a:rPr kumimoji="1" lang="en-US" altLang="ja-JP"/>
              <a:t>Title (12pt)</a:t>
            </a:r>
            <a:endParaRPr kumimoji="1" lang="ja-JP" altLang="en-US"/>
          </a:p>
        </p:txBody>
      </p:sp>
    </p:spTree>
    <p:extLst>
      <p:ext uri="{BB962C8B-B14F-4D97-AF65-F5344CB8AC3E}">
        <p14:creationId xmlns:p14="http://schemas.microsoft.com/office/powerpoint/2010/main" val="367528372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56080344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3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02005" y="2860286"/>
            <a:ext cx="9089390" cy="5979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gn="ctr">
              <a:defRPr lang="ja-JP" altLang="en-US" sz="3886" b="1" dirty="0">
                <a:latin typeface="Meiryo UI" pitchFamily="50" charset="-128"/>
                <a:ea typeface="Meiryo UI" pitchFamily="50" charset="-128"/>
                <a:cs typeface="Meiryo UI" pitchFamily="50" charset="-128"/>
              </a:defRPr>
            </a:lvl1pPr>
          </a:lstStyle>
          <a:p>
            <a:pPr marL="0" lvl="0"/>
            <a:r>
              <a:rPr kumimoji="1" lang="ja-JP" altLang="en-US"/>
              <a:t>マスター タイトルの書式設定</a:t>
            </a:r>
          </a:p>
        </p:txBody>
      </p:sp>
      <p:sp>
        <p:nvSpPr>
          <p:cNvPr id="3" name="サブタイトル 2"/>
          <p:cNvSpPr>
            <a:spLocks noGrp="1"/>
          </p:cNvSpPr>
          <p:nvPr>
            <p:ph type="subTitle" idx="1"/>
          </p:nvPr>
        </p:nvSpPr>
        <p:spPr>
          <a:xfrm>
            <a:off x="1604010" y="5130299"/>
            <a:ext cx="7485380" cy="39869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0" indent="0" algn="ctr">
              <a:buNone/>
              <a:defRPr lang="ja-JP" altLang="en-US" sz="2591" b="1">
                <a:latin typeface="Meiryo UI" pitchFamily="50" charset="-128"/>
                <a:ea typeface="Meiryo UI" pitchFamily="50" charset="-128"/>
                <a:cs typeface="Meiryo UI" pitchFamily="50" charset="-128"/>
              </a:defRPr>
            </a:lvl1pPr>
          </a:lstStyle>
          <a:p>
            <a:pPr marL="0" lvl="0" algn="ctr"/>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C438EED-0542-4C86-A18B-4CD095A08138}" type="datetime1">
              <a:rPr kumimoji="1" lang="ja-JP" altLang="en-US" smtClean="0"/>
              <a:t>2025/3/14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Tree>
    <p:extLst>
      <p:ext uri="{BB962C8B-B14F-4D97-AF65-F5344CB8AC3E}">
        <p14:creationId xmlns:p14="http://schemas.microsoft.com/office/powerpoint/2010/main" val="1867455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1504200" y="1676740"/>
            <a:ext cx="8014101" cy="690317"/>
          </a:xfrm>
        </p:spPr>
        <p:txBody>
          <a:bodyPr wrap="square" anchor="t" anchorCtr="0">
            <a:spAutoFit/>
          </a:bodyPr>
          <a:lstStyle>
            <a:lvl1pPr algn="l">
              <a:defRPr lang="ja-JP" altLang="en-US" sz="3886" b="1" dirty="0">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a:t>１．見出しの記入</a:t>
            </a:r>
          </a:p>
        </p:txBody>
      </p:sp>
      <p:sp>
        <p:nvSpPr>
          <p:cNvPr id="4" name="日付プレースホルダー 3"/>
          <p:cNvSpPr>
            <a:spLocks noGrp="1"/>
          </p:cNvSpPr>
          <p:nvPr>
            <p:ph type="dt" sz="half" idx="10"/>
          </p:nvPr>
        </p:nvSpPr>
        <p:spPr/>
        <p:txBody>
          <a:bodyPr/>
          <a:lstStyle/>
          <a:p>
            <a:fld id="{7157FD6B-AACB-4FB5-A82B-515F0D3C0BFC}" type="datetime1">
              <a:rPr kumimoji="1" lang="ja-JP" altLang="en-US" smtClean="0"/>
              <a:t>2025/3/14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Tree>
    <p:extLst>
      <p:ext uri="{BB962C8B-B14F-4D97-AF65-F5344CB8AC3E}">
        <p14:creationId xmlns:p14="http://schemas.microsoft.com/office/powerpoint/2010/main" val="1147883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標準スライド">
    <p:spTree>
      <p:nvGrpSpPr>
        <p:cNvPr id="1" name=""/>
        <p:cNvGrpSpPr/>
        <p:nvPr/>
      </p:nvGrpSpPr>
      <p:grpSpPr>
        <a:xfrm>
          <a:off x="0" y="0"/>
          <a:ext cx="0" cy="0"/>
          <a:chOff x="0" y="0"/>
          <a:chExt cx="0" cy="0"/>
        </a:xfrm>
      </p:grpSpPr>
      <p:sp>
        <p:nvSpPr>
          <p:cNvPr id="3" name="日付プレースホルダー 2"/>
          <p:cNvSpPr>
            <a:spLocks noGrp="1"/>
          </p:cNvSpPr>
          <p:nvPr>
            <p:ph type="dt" sz="half" idx="10"/>
          </p:nvPr>
        </p:nvSpPr>
        <p:spPr/>
        <p:txBody>
          <a:bodyPr/>
          <a:lstStyle/>
          <a:p>
            <a:fld id="{A78D6CFB-7E9F-4517-9C6C-7920C3455632}" type="datetime1">
              <a:rPr kumimoji="1" lang="ja-JP" altLang="en-US" smtClean="0"/>
              <a:t>2025/3/14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
        <p:nvSpPr>
          <p:cNvPr id="6" name="タイトル 1"/>
          <p:cNvSpPr>
            <a:spLocks noGrp="1"/>
          </p:cNvSpPr>
          <p:nvPr>
            <p:ph type="title"/>
          </p:nvPr>
        </p:nvSpPr>
        <p:spPr>
          <a:xfrm>
            <a:off x="216406" y="216972"/>
            <a:ext cx="10261069" cy="491032"/>
          </a:xfrm>
        </p:spPr>
        <p:txBody>
          <a:bodyPr wrap="square">
            <a:spAutoFit/>
          </a:bodyPr>
          <a:lstStyle>
            <a:lvl1pPr algn="l">
              <a:defRPr lang="ja-JP" altLang="en-US" sz="2591" b="1">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a:t>マスター タイトルの書式設定</a:t>
            </a:r>
          </a:p>
        </p:txBody>
      </p:sp>
      <p:sp>
        <p:nvSpPr>
          <p:cNvPr id="8" name="テキスト プレースホルダー 9"/>
          <p:cNvSpPr>
            <a:spLocks noGrp="1"/>
          </p:cNvSpPr>
          <p:nvPr>
            <p:ph type="body" sz="quarter" idx="13" hasCustomPrompt="1"/>
          </p:nvPr>
        </p:nvSpPr>
        <p:spPr>
          <a:xfrm>
            <a:off x="216755" y="6956318"/>
            <a:ext cx="10143641" cy="178153"/>
          </a:xfrm>
          <a:noFill/>
        </p:spPr>
        <p:txBody>
          <a:bodyPr wrap="square" lIns="0" tIns="0" rIns="0" bIns="0">
            <a:spAutoFit/>
          </a:bodyPr>
          <a:lstStyle>
            <a:lvl1pPr marL="0" indent="0">
              <a:spcBef>
                <a:spcPts val="0"/>
              </a:spcBef>
              <a:spcAft>
                <a:spcPts val="0"/>
              </a:spcAft>
              <a:buNone/>
              <a:defRPr sz="1133">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a:t>（資料）●●</a:t>
            </a:r>
          </a:p>
        </p:txBody>
      </p:sp>
      <p:sp>
        <p:nvSpPr>
          <p:cNvPr id="9" name="テキスト プレースホルダー 9"/>
          <p:cNvSpPr>
            <a:spLocks noGrp="1"/>
          </p:cNvSpPr>
          <p:nvPr>
            <p:ph type="body" sz="quarter" idx="14" hasCustomPrompt="1"/>
          </p:nvPr>
        </p:nvSpPr>
        <p:spPr>
          <a:xfrm>
            <a:off x="216755" y="3423368"/>
            <a:ext cx="2000366" cy="339338"/>
          </a:xfrm>
          <a:noFill/>
        </p:spPr>
        <p:txBody>
          <a:bodyPr wrap="none" lIns="0" tIns="0" rIns="0" bIns="0">
            <a:spAutoFit/>
          </a:bodyPr>
          <a:lstStyle>
            <a:lvl1pPr marL="0" indent="0">
              <a:spcBef>
                <a:spcPts val="0"/>
              </a:spcBef>
              <a:spcAft>
                <a:spcPts val="0"/>
              </a:spcAft>
              <a:buNone/>
              <a:defRPr sz="2159">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a:t>説明文（</a:t>
            </a:r>
            <a:r>
              <a:rPr kumimoji="1" lang="en-US" altLang="ja-JP"/>
              <a:t>20pt</a:t>
            </a:r>
            <a:r>
              <a:rPr kumimoji="1" lang="ja-JP" altLang="en-US"/>
              <a:t>）</a:t>
            </a:r>
          </a:p>
        </p:txBody>
      </p:sp>
      <p:sp>
        <p:nvSpPr>
          <p:cNvPr id="10" name="テキスト プレースホルダー 9"/>
          <p:cNvSpPr>
            <a:spLocks noGrp="1"/>
          </p:cNvSpPr>
          <p:nvPr>
            <p:ph type="body" sz="quarter" idx="15" hasCustomPrompt="1"/>
          </p:nvPr>
        </p:nvSpPr>
        <p:spPr>
          <a:xfrm>
            <a:off x="216407" y="4155823"/>
            <a:ext cx="1401641" cy="237537"/>
          </a:xfrm>
          <a:noFill/>
        </p:spPr>
        <p:txBody>
          <a:bodyPr wrap="none" lIns="0" tIns="0" rIns="0" bIns="0">
            <a:spAutoFit/>
          </a:bodyPr>
          <a:lstStyle>
            <a:lvl1pPr marL="0" indent="0">
              <a:spcBef>
                <a:spcPts val="0"/>
              </a:spcBef>
              <a:spcAft>
                <a:spcPts val="0"/>
              </a:spcAft>
              <a:buNone/>
              <a:defRPr sz="1511">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a:t>説明文（</a:t>
            </a:r>
            <a:r>
              <a:rPr kumimoji="1" lang="en-US" altLang="ja-JP"/>
              <a:t>14pt</a:t>
            </a:r>
            <a:r>
              <a:rPr kumimoji="1" lang="ja-JP" altLang="en-US"/>
              <a:t>）</a:t>
            </a:r>
          </a:p>
        </p:txBody>
      </p:sp>
      <p:sp>
        <p:nvSpPr>
          <p:cNvPr id="11" name="テキスト プレースホルダー 9"/>
          <p:cNvSpPr>
            <a:spLocks noGrp="1"/>
          </p:cNvSpPr>
          <p:nvPr>
            <p:ph type="body" sz="quarter" idx="16" hasCustomPrompt="1"/>
          </p:nvPr>
        </p:nvSpPr>
        <p:spPr>
          <a:xfrm>
            <a:off x="216407" y="4812730"/>
            <a:ext cx="1190530" cy="178153"/>
          </a:xfrm>
          <a:noFill/>
        </p:spPr>
        <p:txBody>
          <a:bodyPr wrap="none" lIns="0" tIns="0" rIns="0" bIns="0">
            <a:spAutoFit/>
          </a:bodyPr>
          <a:lstStyle>
            <a:lvl1pPr marL="0" indent="0">
              <a:spcBef>
                <a:spcPts val="0"/>
              </a:spcBef>
              <a:spcAft>
                <a:spcPts val="0"/>
              </a:spcAft>
              <a:buNone/>
              <a:defRPr sz="1133">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a:t>説明文（</a:t>
            </a:r>
            <a:r>
              <a:rPr kumimoji="1" lang="en-US" altLang="ja-JP"/>
              <a:t>10.5pt</a:t>
            </a:r>
            <a:r>
              <a:rPr kumimoji="1" lang="ja-JP" altLang="en-US"/>
              <a:t>）</a:t>
            </a:r>
          </a:p>
        </p:txBody>
      </p:sp>
      <p:sp>
        <p:nvSpPr>
          <p:cNvPr id="12" name="テキスト プレースホルダー 11"/>
          <p:cNvSpPr>
            <a:spLocks noGrp="1"/>
          </p:cNvSpPr>
          <p:nvPr>
            <p:ph type="body" sz="quarter" idx="17"/>
          </p:nvPr>
        </p:nvSpPr>
        <p:spPr>
          <a:xfrm>
            <a:off x="215925" y="843122"/>
            <a:ext cx="10261551" cy="550380"/>
          </a:xfrm>
          <a:solidFill>
            <a:srgbClr val="99D6EC"/>
          </a:solidFill>
          <a:ln>
            <a:noFill/>
          </a:ln>
        </p:spPr>
        <p:txBody>
          <a:bodyPr vert="horz" wrap="square" lIns="216000" tIns="108000" rIns="216000" bIns="108000" rtlCol="0" anchor="t" anchorCtr="0">
            <a:spAutoFit/>
          </a:bodyPr>
          <a:lstStyle>
            <a:lvl1pPr>
              <a:defRPr lang="ja-JP" altLang="en-US" sz="2159" dirty="0">
                <a:latin typeface="Meiryo UI" panose="020B0604030504040204" pitchFamily="50" charset="-128"/>
                <a:ea typeface="Meiryo UI" panose="020B0604030504040204" pitchFamily="50" charset="-128"/>
                <a:cs typeface="Meiryo UI" panose="020B0604030504040204" pitchFamily="50" charset="-128"/>
              </a:defRPr>
            </a:lvl1pPr>
          </a:lstStyle>
          <a:p>
            <a:pPr marL="277620" lvl="0" indent="-277620">
              <a:spcBef>
                <a:spcPts val="648"/>
              </a:spcBef>
              <a:spcAft>
                <a:spcPts val="648"/>
              </a:spcAft>
              <a:buClr>
                <a:srgbClr val="002060"/>
              </a:buClr>
              <a:buFont typeface="Wingdings" panose="05000000000000000000" pitchFamily="2" charset="2"/>
              <a:buChar char="l"/>
            </a:pPr>
            <a:r>
              <a:rPr kumimoji="1" lang="ja-JP" altLang="en-US"/>
              <a:t>マスター テキストの書式設定</a:t>
            </a:r>
          </a:p>
        </p:txBody>
      </p:sp>
    </p:spTree>
    <p:extLst>
      <p:ext uri="{BB962C8B-B14F-4D97-AF65-F5344CB8AC3E}">
        <p14:creationId xmlns:p14="http://schemas.microsoft.com/office/powerpoint/2010/main" val="879649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オブジェクト 1" hidden="1">
            <a:extLst>
              <a:ext uri="{FF2B5EF4-FFF2-40B4-BE49-F238E27FC236}">
                <a16:creationId xmlns:a16="http://schemas.microsoft.com/office/drawing/2014/main" id="{46196808-175D-402B-BE90-F8A8B87D92EE}"/>
              </a:ext>
            </a:extLst>
          </p:cNvPr>
          <p:cNvGraphicFramePr>
            <a:graphicFrameLocks noChangeAspect="1"/>
          </p:cNvGraphicFramePr>
          <p:nvPr userDrawn="1">
            <p:custDataLst>
              <p:tags r:id="rId10"/>
            </p:custDataLst>
            <p:extLst>
              <p:ext uri="{D42A27DB-BD31-4B8C-83A1-F6EECF244321}">
                <p14:modId xmlns:p14="http://schemas.microsoft.com/office/powerpoint/2010/main" val="34704947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11" imgW="393" imgH="402" progId="TCLayout.ActiveDocument.1">
                  <p:embed/>
                </p:oleObj>
              </mc:Choice>
              <mc:Fallback>
                <p:oleObj name="think-cell スライド" r:id="rId11" imgW="393" imgH="402" progId="TCLayout.ActiveDocument.1">
                  <p:embed/>
                  <p:pic>
                    <p:nvPicPr>
                      <p:cNvPr id="2" name="オブジェクト 1" hidden="1">
                        <a:extLst>
                          <a:ext uri="{FF2B5EF4-FFF2-40B4-BE49-F238E27FC236}">
                            <a16:creationId xmlns:a16="http://schemas.microsoft.com/office/drawing/2014/main" id="{46196808-175D-402B-BE90-F8A8B87D92EE}"/>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8" name="テキスト ボックス 7"/>
          <p:cNvSpPr txBox="1"/>
          <p:nvPr/>
        </p:nvSpPr>
        <p:spPr bwMode="auto">
          <a:xfrm>
            <a:off x="6554153" y="-202224"/>
            <a:ext cx="251672" cy="138499"/>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rPr>
              <a:t>4.15</a:t>
            </a:r>
            <a:endParaRPr kumimoji="1" lang="ja-JP" altLang="en-US"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endParaRPr>
          </a:p>
        </p:txBody>
      </p:sp>
      <p:sp>
        <p:nvSpPr>
          <p:cNvPr id="9" name="テキスト ボックス 8"/>
          <p:cNvSpPr txBox="1"/>
          <p:nvPr/>
        </p:nvSpPr>
        <p:spPr bwMode="auto">
          <a:xfrm>
            <a:off x="7172960" y="-202224"/>
            <a:ext cx="251672" cy="138499"/>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rPr>
              <a:t>5.00</a:t>
            </a:r>
            <a:endParaRPr kumimoji="1" lang="ja-JP" altLang="en-US"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endParaRPr>
          </a:p>
        </p:txBody>
      </p:sp>
      <p:sp>
        <p:nvSpPr>
          <p:cNvPr id="10" name="テキスト ボックス 9"/>
          <p:cNvSpPr txBox="1"/>
          <p:nvPr/>
        </p:nvSpPr>
        <p:spPr bwMode="auto">
          <a:xfrm>
            <a:off x="10176236" y="-202224"/>
            <a:ext cx="323807" cy="138499"/>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rPr>
              <a:t>13.30</a:t>
            </a:r>
            <a:endParaRPr kumimoji="1" lang="ja-JP" altLang="en-US"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endParaRPr>
          </a:p>
        </p:txBody>
      </p:sp>
      <p:sp>
        <p:nvSpPr>
          <p:cNvPr id="11" name="テキスト ボックス 10"/>
          <p:cNvSpPr txBox="1"/>
          <p:nvPr/>
        </p:nvSpPr>
        <p:spPr bwMode="auto">
          <a:xfrm>
            <a:off x="5356860" y="-202224"/>
            <a:ext cx="251672" cy="138499"/>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rPr>
              <a:t>0.00</a:t>
            </a:r>
            <a:endParaRPr kumimoji="1" lang="ja-JP" altLang="en-US"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endParaRPr>
          </a:p>
        </p:txBody>
      </p:sp>
      <p:sp>
        <p:nvSpPr>
          <p:cNvPr id="12" name="テキスト ボックス 11"/>
          <p:cNvSpPr txBox="1"/>
          <p:nvPr/>
        </p:nvSpPr>
        <p:spPr bwMode="auto">
          <a:xfrm>
            <a:off x="3888105" y="-202224"/>
            <a:ext cx="251672" cy="138499"/>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rPr>
              <a:t>4.15</a:t>
            </a:r>
            <a:endParaRPr kumimoji="1" lang="ja-JP" altLang="en-US"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endParaRPr>
          </a:p>
        </p:txBody>
      </p:sp>
      <p:sp>
        <p:nvSpPr>
          <p:cNvPr id="13" name="テキスト ボックス 12"/>
          <p:cNvSpPr txBox="1"/>
          <p:nvPr/>
        </p:nvSpPr>
        <p:spPr bwMode="auto">
          <a:xfrm>
            <a:off x="3265170" y="-202224"/>
            <a:ext cx="251672" cy="138499"/>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rPr>
              <a:t>5.00</a:t>
            </a:r>
            <a:endParaRPr kumimoji="1" lang="ja-JP" altLang="en-US"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endParaRPr>
          </a:p>
        </p:txBody>
      </p:sp>
      <p:sp>
        <p:nvSpPr>
          <p:cNvPr id="14" name="テキスト ボックス 13"/>
          <p:cNvSpPr txBox="1"/>
          <p:nvPr/>
        </p:nvSpPr>
        <p:spPr bwMode="auto">
          <a:xfrm>
            <a:off x="190500" y="-202224"/>
            <a:ext cx="323807" cy="138499"/>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rPr>
              <a:t>13.30</a:t>
            </a:r>
            <a:endParaRPr kumimoji="1" lang="ja-JP" altLang="en-US"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endParaRPr>
          </a:p>
        </p:txBody>
      </p:sp>
      <p:sp>
        <p:nvSpPr>
          <p:cNvPr id="15" name="テキスト ボックス 14"/>
          <p:cNvSpPr txBox="1"/>
          <p:nvPr userDrawn="1"/>
        </p:nvSpPr>
        <p:spPr bwMode="auto">
          <a:xfrm>
            <a:off x="-625624" y="-202224"/>
            <a:ext cx="468077" cy="138499"/>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rPr>
              <a:t>ガイドの値</a:t>
            </a:r>
          </a:p>
        </p:txBody>
      </p:sp>
      <p:sp>
        <p:nvSpPr>
          <p:cNvPr id="16" name="テキスト ボックス 15"/>
          <p:cNvSpPr txBox="1"/>
          <p:nvPr/>
        </p:nvSpPr>
        <p:spPr bwMode="auto">
          <a:xfrm>
            <a:off x="-434341" y="553331"/>
            <a:ext cx="251672" cy="138499"/>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rPr>
              <a:t>9.00</a:t>
            </a:r>
            <a:endParaRPr kumimoji="1" lang="ja-JP" altLang="en-US"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endParaRPr>
          </a:p>
        </p:txBody>
      </p:sp>
      <p:sp>
        <p:nvSpPr>
          <p:cNvPr id="23" name="テキスト ボックス 22"/>
          <p:cNvSpPr txBox="1"/>
          <p:nvPr/>
        </p:nvSpPr>
        <p:spPr bwMode="auto">
          <a:xfrm>
            <a:off x="-434341" y="7021969"/>
            <a:ext cx="251672" cy="138499"/>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rPr>
              <a:t>9.00</a:t>
            </a:r>
            <a:endParaRPr kumimoji="1" lang="ja-JP" altLang="en-US"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endParaRPr>
          </a:p>
        </p:txBody>
      </p:sp>
      <p:sp>
        <p:nvSpPr>
          <p:cNvPr id="19" name="テキスト ボックス 18">
            <a:extLst>
              <a:ext uri="{FF2B5EF4-FFF2-40B4-BE49-F238E27FC236}">
                <a16:creationId xmlns:a16="http://schemas.microsoft.com/office/drawing/2014/main" id="{6A4FF860-8FEE-4040-847E-95AB959CB394}"/>
              </a:ext>
            </a:extLst>
          </p:cNvPr>
          <p:cNvSpPr txBox="1"/>
          <p:nvPr/>
        </p:nvSpPr>
        <p:spPr bwMode="auto">
          <a:xfrm>
            <a:off x="-434341" y="1592739"/>
            <a:ext cx="251672" cy="138499"/>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rPr>
              <a:t>6.10</a:t>
            </a:r>
            <a:endParaRPr kumimoji="1" lang="ja-JP" altLang="en-US"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endParaRPr>
          </a:p>
        </p:txBody>
      </p:sp>
      <p:sp>
        <p:nvSpPr>
          <p:cNvPr id="27" name="テキスト ボックス 26">
            <a:extLst>
              <a:ext uri="{FF2B5EF4-FFF2-40B4-BE49-F238E27FC236}">
                <a16:creationId xmlns:a16="http://schemas.microsoft.com/office/drawing/2014/main" id="{80F7EF49-5185-4031-BD1B-0E8555C78BD3}"/>
              </a:ext>
            </a:extLst>
          </p:cNvPr>
          <p:cNvSpPr txBox="1"/>
          <p:nvPr/>
        </p:nvSpPr>
        <p:spPr bwMode="auto">
          <a:xfrm>
            <a:off x="-434341" y="323924"/>
            <a:ext cx="251672" cy="138499"/>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rPr>
              <a:t>9.60</a:t>
            </a:r>
            <a:endParaRPr kumimoji="1" lang="ja-JP" altLang="en-US"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endParaRPr>
          </a:p>
        </p:txBody>
      </p:sp>
      <p:cxnSp>
        <p:nvCxnSpPr>
          <p:cNvPr id="18" name="直線コネクタ 17">
            <a:extLst>
              <a:ext uri="{FF2B5EF4-FFF2-40B4-BE49-F238E27FC236}">
                <a16:creationId xmlns:a16="http://schemas.microsoft.com/office/drawing/2014/main" id="{DA971C31-771C-4E16-A7E4-2454A33D205C}"/>
              </a:ext>
            </a:extLst>
          </p:cNvPr>
          <p:cNvCxnSpPr/>
          <p:nvPr/>
        </p:nvCxnSpPr>
        <p:spPr bwMode="auto">
          <a:xfrm>
            <a:off x="0" y="1260000"/>
            <a:ext cx="10692000" cy="0"/>
          </a:xfrm>
          <a:prstGeom prst="line">
            <a:avLst/>
          </a:prstGeom>
          <a:noFill/>
          <a:ln w="19050" cap="flat" cmpd="sng" algn="ctr">
            <a:solidFill>
              <a:schemeClr val="accent2"/>
            </a:solidFill>
            <a:prstDash val="solid"/>
            <a:round/>
            <a:headEnd type="none" w="med" len="med"/>
            <a:tailEnd type="none" w="med" len="med"/>
          </a:ln>
          <a:effectLst/>
        </p:spPr>
      </p:cxnSp>
      <p:sp>
        <p:nvSpPr>
          <p:cNvPr id="28" name="テキスト ボックス 27">
            <a:extLst>
              <a:ext uri="{FF2B5EF4-FFF2-40B4-BE49-F238E27FC236}">
                <a16:creationId xmlns:a16="http://schemas.microsoft.com/office/drawing/2014/main" id="{2A0AA2D7-6095-43BE-98CE-F2FBBA652BEF}"/>
              </a:ext>
            </a:extLst>
          </p:cNvPr>
          <p:cNvSpPr txBox="1"/>
          <p:nvPr/>
        </p:nvSpPr>
        <p:spPr bwMode="auto">
          <a:xfrm>
            <a:off x="-434341" y="7237413"/>
            <a:ext cx="251672" cy="138499"/>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rPr>
              <a:t>9.60</a:t>
            </a:r>
            <a:endParaRPr kumimoji="1" lang="ja-JP" altLang="en-US" sz="900" b="0"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endParaRPr>
          </a:p>
        </p:txBody>
      </p:sp>
      <p:cxnSp>
        <p:nvCxnSpPr>
          <p:cNvPr id="40" name="直線コネクタ 39">
            <a:extLst>
              <a:ext uri="{FF2B5EF4-FFF2-40B4-BE49-F238E27FC236}">
                <a16:creationId xmlns:a16="http://schemas.microsoft.com/office/drawing/2014/main" id="{BC06DD5C-1AB3-4DDD-89AE-1477C70567A3}"/>
              </a:ext>
            </a:extLst>
          </p:cNvPr>
          <p:cNvCxnSpPr/>
          <p:nvPr/>
        </p:nvCxnSpPr>
        <p:spPr bwMode="auto">
          <a:xfrm>
            <a:off x="0" y="1260000"/>
            <a:ext cx="10692000" cy="0"/>
          </a:xfrm>
          <a:prstGeom prst="line">
            <a:avLst/>
          </a:prstGeom>
          <a:noFill/>
          <a:ln w="19050" cap="flat" cmpd="sng" algn="ctr">
            <a:solidFill>
              <a:srgbClr val="0070C0"/>
            </a:solidFill>
            <a:prstDash val="solid"/>
            <a:round/>
            <a:headEnd type="none" w="med" len="med"/>
            <a:tailEnd type="none" w="med" len="med"/>
          </a:ln>
          <a:effectLst/>
        </p:spPr>
      </p:cxnSp>
    </p:spTree>
    <p:extLst>
      <p:ext uri="{BB962C8B-B14F-4D97-AF65-F5344CB8AC3E}">
        <p14:creationId xmlns:p14="http://schemas.microsoft.com/office/powerpoint/2010/main" val="882872535"/>
      </p:ext>
    </p:extLst>
  </p:cSld>
  <p:clrMap bg1="lt1" tx1="dk1" bg2="lt2" tx2="dk2" accent1="accent1" accent2="accent2" accent3="accent3" accent4="accent4" accent5="accent5" accent6="accent6" hlink="hlink" folHlink="folHlink"/>
  <p:sldLayoutIdLst>
    <p:sldLayoutId id="2147484487" r:id="rId1"/>
    <p:sldLayoutId id="2147484490" r:id="rId2"/>
    <p:sldLayoutId id="2147484498" r:id="rId3"/>
    <p:sldLayoutId id="2147484499" r:id="rId4"/>
    <p:sldLayoutId id="2147484500" r:id="rId5"/>
    <p:sldLayoutId id="2147484501" r:id="rId6"/>
    <p:sldLayoutId id="2147484502" r:id="rId7"/>
    <p:sldLayoutId id="2147484503" r:id="rId8"/>
  </p:sldLayoutIdLst>
  <p:hf hdr="0" ftr="0" dt="0"/>
  <p:txStyles>
    <p:titleStyle>
      <a:lvl1pPr algn="l" defTabSz="1043056" rtl="0" eaLnBrk="1" latinLnBrk="0" hangingPunct="1">
        <a:lnSpc>
          <a:spcPct val="85000"/>
        </a:lnSpc>
        <a:spcBef>
          <a:spcPct val="0"/>
        </a:spcBef>
        <a:buNone/>
        <a:defRPr kumimoji="1" sz="3400" b="1" kern="1200" baseline="0">
          <a:solidFill>
            <a:schemeClr val="accent1"/>
          </a:solidFill>
          <a:latin typeface="EYInterstate" panose="02000503020000020004" pitchFamily="2" charset="0"/>
          <a:ea typeface="ＭＳ Ｐゴシック" panose="020B0600070205080204" pitchFamily="50" charset="-128"/>
          <a:cs typeface="Arial" pitchFamily="34" charset="0"/>
        </a:defRPr>
      </a:lvl1pPr>
    </p:titleStyle>
    <p:bodyStyle>
      <a:lvl1pPr marL="391146" indent="-391146" algn="l" defTabSz="1043056" rtl="0" eaLnBrk="1" latinLnBrk="0" hangingPunct="1">
        <a:spcBef>
          <a:spcPct val="20000"/>
        </a:spcBef>
        <a:buClr>
          <a:schemeClr val="accent2"/>
        </a:buClr>
        <a:buSzPct val="70000"/>
        <a:buFont typeface="Arial" pitchFamily="34" charset="0"/>
        <a:buChar char="►"/>
        <a:defRPr kumimoji="1" sz="2700" kern="1200">
          <a:solidFill>
            <a:schemeClr val="tx2"/>
          </a:solidFill>
          <a:latin typeface="+mn-lt"/>
          <a:ea typeface="+mn-ea"/>
          <a:cs typeface="+mn-cs"/>
        </a:defRPr>
      </a:lvl1pPr>
      <a:lvl2pPr marL="809456" indent="-403823" algn="l" defTabSz="1043056" rtl="0" eaLnBrk="1" latinLnBrk="0" hangingPunct="1">
        <a:spcBef>
          <a:spcPct val="20000"/>
        </a:spcBef>
        <a:buClr>
          <a:schemeClr val="accent2"/>
        </a:buClr>
        <a:buSzPct val="70000"/>
        <a:buFont typeface="Arial" pitchFamily="34" charset="0"/>
        <a:buChar char="►"/>
        <a:defRPr kumimoji="1" sz="2300" kern="1200">
          <a:solidFill>
            <a:schemeClr val="tx2"/>
          </a:solidFill>
          <a:latin typeface="+mn-lt"/>
          <a:ea typeface="+mn-ea"/>
          <a:cs typeface="+mn-cs"/>
        </a:defRPr>
      </a:lvl2pPr>
      <a:lvl3pPr marL="1229575" indent="-403823" algn="l" defTabSz="1043056" rtl="0" eaLnBrk="1" latinLnBrk="0" hangingPunct="1">
        <a:spcBef>
          <a:spcPct val="20000"/>
        </a:spcBef>
        <a:buClr>
          <a:schemeClr val="accent2"/>
        </a:buClr>
        <a:buSzPct val="70000"/>
        <a:buFont typeface="Arial" pitchFamily="34" charset="0"/>
        <a:buChar char="►"/>
        <a:defRPr kumimoji="1" sz="2100" kern="1200">
          <a:solidFill>
            <a:schemeClr val="tx2"/>
          </a:solidFill>
          <a:latin typeface="+mn-lt"/>
          <a:ea typeface="+mn-ea"/>
          <a:cs typeface="+mn-cs"/>
        </a:defRPr>
      </a:lvl3pPr>
      <a:lvl4pPr marL="1635208" indent="-405633" algn="l" defTabSz="1043056" rtl="0" eaLnBrk="1" latinLnBrk="0" hangingPunct="1">
        <a:spcBef>
          <a:spcPct val="20000"/>
        </a:spcBef>
        <a:buClr>
          <a:schemeClr val="accent2"/>
        </a:buClr>
        <a:buSzPct val="70000"/>
        <a:buFont typeface="Arial" pitchFamily="34" charset="0"/>
        <a:buChar char="►"/>
        <a:defRPr kumimoji="1" sz="1800" kern="1200">
          <a:solidFill>
            <a:schemeClr val="tx2"/>
          </a:solidFill>
          <a:latin typeface="+mn-lt"/>
          <a:ea typeface="+mn-ea"/>
          <a:cs typeface="+mn-cs"/>
        </a:defRPr>
      </a:lvl4pPr>
      <a:lvl5pPr marL="2039030" indent="-403823" algn="l" defTabSz="1043056" rtl="0" eaLnBrk="1" latinLnBrk="0" hangingPunct="1">
        <a:spcBef>
          <a:spcPct val="20000"/>
        </a:spcBef>
        <a:buClr>
          <a:schemeClr val="accent2"/>
        </a:buClr>
        <a:buSzPct val="70000"/>
        <a:buFont typeface="Arial" pitchFamily="34" charset="0"/>
        <a:buChar char="►"/>
        <a:defRPr kumimoji="1" sz="1800" kern="1200">
          <a:solidFill>
            <a:schemeClr val="tx2"/>
          </a:solidFill>
          <a:latin typeface="+mn-lt"/>
          <a:ea typeface="+mn-ea"/>
          <a:cs typeface="+mn-cs"/>
        </a:defRPr>
      </a:lvl5pPr>
      <a:lvl6pPr marL="2868404"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9pPr>
    </p:bodyStyle>
    <p:otherStyle>
      <a:defPPr>
        <a:defRPr lang="en-US"/>
      </a:defPPr>
      <a:lvl1pPr marL="0" algn="l" defTabSz="1043056" rtl="0" eaLnBrk="1" latinLnBrk="0" hangingPunct="1">
        <a:defRPr kumimoji="1" sz="2100" kern="1200">
          <a:solidFill>
            <a:schemeClr val="tx1"/>
          </a:solidFill>
          <a:latin typeface="+mn-lt"/>
          <a:ea typeface="+mn-ea"/>
          <a:cs typeface="+mn-cs"/>
        </a:defRPr>
      </a:lvl1pPr>
      <a:lvl2pPr marL="521528" algn="l" defTabSz="1043056" rtl="0" eaLnBrk="1" latinLnBrk="0" hangingPunct="1">
        <a:defRPr kumimoji="1" sz="2100" kern="1200">
          <a:solidFill>
            <a:schemeClr val="tx1"/>
          </a:solidFill>
          <a:latin typeface="+mn-lt"/>
          <a:ea typeface="+mn-ea"/>
          <a:cs typeface="+mn-cs"/>
        </a:defRPr>
      </a:lvl2pPr>
      <a:lvl3pPr marL="1043056" algn="l" defTabSz="1043056" rtl="0" eaLnBrk="1" latinLnBrk="0" hangingPunct="1">
        <a:defRPr kumimoji="1" sz="2100" kern="1200">
          <a:solidFill>
            <a:schemeClr val="tx1"/>
          </a:solidFill>
          <a:latin typeface="+mn-lt"/>
          <a:ea typeface="+mn-ea"/>
          <a:cs typeface="+mn-cs"/>
        </a:defRPr>
      </a:lvl3pPr>
      <a:lvl4pPr marL="1564584" algn="l" defTabSz="1043056" rtl="0" eaLnBrk="1" latinLnBrk="0" hangingPunct="1">
        <a:defRPr kumimoji="1" sz="2100" kern="1200">
          <a:solidFill>
            <a:schemeClr val="tx1"/>
          </a:solidFill>
          <a:latin typeface="+mn-lt"/>
          <a:ea typeface="+mn-ea"/>
          <a:cs typeface="+mn-cs"/>
        </a:defRPr>
      </a:lvl4pPr>
      <a:lvl5pPr marL="2086112" algn="l" defTabSz="1043056" rtl="0" eaLnBrk="1" latinLnBrk="0" hangingPunct="1">
        <a:defRPr kumimoji="1" sz="2100" kern="1200">
          <a:solidFill>
            <a:schemeClr val="tx1"/>
          </a:solidFill>
          <a:latin typeface="+mn-lt"/>
          <a:ea typeface="+mn-ea"/>
          <a:cs typeface="+mn-cs"/>
        </a:defRPr>
      </a:lvl5pPr>
      <a:lvl6pPr marL="2607640" algn="l" defTabSz="1043056" rtl="0" eaLnBrk="1" latinLnBrk="0" hangingPunct="1">
        <a:defRPr kumimoji="1" sz="2100" kern="1200">
          <a:solidFill>
            <a:schemeClr val="tx1"/>
          </a:solidFill>
          <a:latin typeface="+mn-lt"/>
          <a:ea typeface="+mn-ea"/>
          <a:cs typeface="+mn-cs"/>
        </a:defRPr>
      </a:lvl6pPr>
      <a:lvl7pPr marL="3129168" algn="l" defTabSz="1043056" rtl="0" eaLnBrk="1" latinLnBrk="0" hangingPunct="1">
        <a:defRPr kumimoji="1" sz="2100" kern="1200">
          <a:solidFill>
            <a:schemeClr val="tx1"/>
          </a:solidFill>
          <a:latin typeface="+mn-lt"/>
          <a:ea typeface="+mn-ea"/>
          <a:cs typeface="+mn-cs"/>
        </a:defRPr>
      </a:lvl7pPr>
      <a:lvl8pPr marL="3650696" algn="l" defTabSz="1043056" rtl="0" eaLnBrk="1" latinLnBrk="0" hangingPunct="1">
        <a:defRPr kumimoji="1" sz="2100" kern="1200">
          <a:solidFill>
            <a:schemeClr val="tx1"/>
          </a:solidFill>
          <a:latin typeface="+mn-lt"/>
          <a:ea typeface="+mn-ea"/>
          <a:cs typeface="+mn-cs"/>
        </a:defRPr>
      </a:lvl8pPr>
      <a:lvl9pPr marL="4172224" algn="l" defTabSz="1043056" rtl="0" eaLnBrk="1" latinLnBrk="0" hangingPunct="1">
        <a:defRPr kumimoji="1" sz="21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52">
          <p15:clr>
            <a:srgbClr val="F26B43"/>
          </p15:clr>
        </p15:guide>
        <p15:guide id="8" pos="6384">
          <p15:clr>
            <a:srgbClr val="F26B43"/>
          </p15:clr>
        </p15:guide>
        <p15:guide id="11" orient="horz" pos="4423">
          <p15:clr>
            <a:srgbClr val="F26B43"/>
          </p15:clr>
        </p15:guide>
        <p15:guide id="20" orient="horz" pos="340">
          <p15:clr>
            <a:srgbClr val="F26B43"/>
          </p15:clr>
        </p15:guide>
        <p15:guide id="21" pos="3368">
          <p15:clr>
            <a:srgbClr val="F26B43"/>
          </p15:clr>
        </p15:guide>
        <p15:guide id="22" pos="2427">
          <p15:clr>
            <a:srgbClr val="F26B43"/>
          </p15:clr>
        </p15:guide>
        <p15:guide id="23" pos="4308">
          <p15:clr>
            <a:srgbClr val="F26B43"/>
          </p15:clr>
        </p15:guide>
        <p15:guide id="24" pos="4502">
          <p15:clr>
            <a:srgbClr val="F26B43"/>
          </p15:clr>
        </p15:guide>
        <p15:guide id="25" pos="2234">
          <p15:clr>
            <a:srgbClr val="F26B43"/>
          </p15:clr>
        </p15:guide>
        <p15:guide id="26" orient="horz" pos="998">
          <p15:clr>
            <a:srgbClr val="F26B43"/>
          </p15:clr>
        </p15:guide>
        <p15:guide id="27" orient="horz" pos="4559">
          <p15:clr>
            <a:srgbClr val="F26B43"/>
          </p15:clr>
        </p15:guide>
        <p15:guide id="28" orient="horz" pos="2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215925" y="302802"/>
            <a:ext cx="10222203" cy="42182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215924" y="882818"/>
            <a:ext cx="10222203" cy="1264999"/>
          </a:xfrm>
          <a:prstGeom prst="rect">
            <a:avLst/>
          </a:prstGeom>
          <a:noFill/>
        </p:spPr>
        <p:txBody>
          <a:bodyPr vert="horz" wrap="square" lIns="216000" tIns="108000" rIns="216000" bIns="108000" rtlCol="0">
            <a:sp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p:txBody>
      </p:sp>
      <p:sp>
        <p:nvSpPr>
          <p:cNvPr id="4" name="日付プレースホルダー 3"/>
          <p:cNvSpPr>
            <a:spLocks noGrp="1"/>
          </p:cNvSpPr>
          <p:nvPr>
            <p:ph type="dt" sz="half" idx="2"/>
          </p:nvPr>
        </p:nvSpPr>
        <p:spPr>
          <a:xfrm>
            <a:off x="-11545" y="7188890"/>
            <a:ext cx="2495127" cy="402567"/>
          </a:xfrm>
          <a:prstGeom prst="rect">
            <a:avLst/>
          </a:prstGeom>
        </p:spPr>
        <p:txBody>
          <a:bodyPr vert="horz" lIns="91440" tIns="45720" rIns="91440" bIns="45720" rtlCol="0" anchor="ctr"/>
          <a:lstStyle>
            <a:lvl1pPr algn="l">
              <a:defRPr sz="1295">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fld id="{57702473-496F-4EA5-8617-C076904D98E0}" type="datetime1">
              <a:rPr lang="ja-JP" altLang="en-US" smtClean="0"/>
              <a:t>2025/3/14</a:t>
            </a:fld>
            <a:endParaRPr lang="ja-JP" altLang="en-US"/>
          </a:p>
        </p:txBody>
      </p:sp>
      <p:sp>
        <p:nvSpPr>
          <p:cNvPr id="5" name="フッター プレースホルダー 4"/>
          <p:cNvSpPr>
            <a:spLocks noGrp="1"/>
          </p:cNvSpPr>
          <p:nvPr>
            <p:ph type="ftr" sz="quarter" idx="3"/>
          </p:nvPr>
        </p:nvSpPr>
        <p:spPr>
          <a:xfrm>
            <a:off x="3662513" y="7194496"/>
            <a:ext cx="3386243" cy="402567"/>
          </a:xfrm>
          <a:prstGeom prst="rect">
            <a:avLst/>
          </a:prstGeom>
        </p:spPr>
        <p:txBody>
          <a:bodyPr vert="horz" lIns="91440" tIns="45720" rIns="91440" bIns="45720" rtlCol="0" anchor="ctr"/>
          <a:lstStyle>
            <a:lvl1pPr algn="ctr">
              <a:defRPr sz="129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209818" y="7194496"/>
            <a:ext cx="2495127" cy="402567"/>
          </a:xfrm>
          <a:prstGeom prst="rect">
            <a:avLst/>
          </a:prstGeom>
        </p:spPr>
        <p:txBody>
          <a:bodyPr vert="horz" lIns="91440" tIns="45720" rIns="91440" bIns="45720" rtlCol="0" anchor="ctr"/>
          <a:lstStyle>
            <a:lvl1pPr algn="r">
              <a:defRPr sz="1511">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stStyle>
          <a:p>
            <a:fld id="{D9550142-B990-490A-A107-ED7302A7FD52}" type="slidenum">
              <a:rPr lang="ja-JP" altLang="en-US" smtClean="0"/>
              <a:pPr/>
              <a:t>‹#›</a:t>
            </a:fld>
            <a:endParaRPr lang="ja-JP" altLang="en-US"/>
          </a:p>
        </p:txBody>
      </p:sp>
    </p:spTree>
    <p:extLst>
      <p:ext uri="{BB962C8B-B14F-4D97-AF65-F5344CB8AC3E}">
        <p14:creationId xmlns:p14="http://schemas.microsoft.com/office/powerpoint/2010/main" val="2199915176"/>
      </p:ext>
    </p:extLst>
  </p:cSld>
  <p:clrMap bg1="lt1" tx1="dk1" bg2="lt2" tx2="dk2" accent1="accent1" accent2="accent2" accent3="accent3" accent4="accent4" accent5="accent5" accent6="accent6" hlink="hlink" folHlink="folHlink"/>
  <p:sldLayoutIdLst>
    <p:sldLayoutId id="2147484505" r:id="rId1"/>
    <p:sldLayoutId id="2147484506" r:id="rId2"/>
    <p:sldLayoutId id="2147484507" r:id="rId3"/>
  </p:sldLayoutIdLst>
  <p:hf hdr="0" ftr="0" dt="0"/>
  <p:txStyles>
    <p:titleStyle>
      <a:lvl1pPr algn="l" defTabSz="987095" rtl="0" eaLnBrk="1" latinLnBrk="0" hangingPunct="1">
        <a:spcBef>
          <a:spcPct val="0"/>
        </a:spcBef>
        <a:buNone/>
        <a:defRPr kumimoji="1" sz="2591" b="1"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370161" indent="-370161" algn="l" defTabSz="987095" rtl="0" eaLnBrk="1" latinLnBrk="0" hangingPunct="1">
        <a:spcBef>
          <a:spcPts val="648"/>
        </a:spcBef>
        <a:spcAft>
          <a:spcPts val="648"/>
        </a:spcAft>
        <a:buClr>
          <a:srgbClr val="002060"/>
        </a:buClr>
        <a:buFont typeface="Wingdings" panose="05000000000000000000" pitchFamily="2" charset="2"/>
        <a:buChar char="l"/>
        <a:defRPr kumimoji="1" sz="2159"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802015" indent="-308467" algn="l" defTabSz="987095" rtl="0" eaLnBrk="1" latinLnBrk="0" hangingPunct="1">
        <a:spcBef>
          <a:spcPts val="648"/>
        </a:spcBef>
        <a:spcAft>
          <a:spcPts val="648"/>
        </a:spcAft>
        <a:buFont typeface="Arial" pitchFamily="34" charset="0"/>
        <a:buChar char="–"/>
        <a:defRPr kumimoji="1" sz="1511"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233869" indent="-246774" algn="l" defTabSz="987095" rtl="0" eaLnBrk="1" latinLnBrk="0" hangingPunct="1">
        <a:spcBef>
          <a:spcPts val="648"/>
        </a:spcBef>
        <a:spcAft>
          <a:spcPts val="648"/>
        </a:spcAft>
        <a:buFont typeface="Arial" pitchFamily="34" charset="0"/>
        <a:buChar char="•"/>
        <a:defRPr kumimoji="1" sz="1133"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727416" indent="-246774" algn="l" defTabSz="987095" rtl="0" eaLnBrk="1" latinLnBrk="0" hangingPunct="1">
        <a:spcBef>
          <a:spcPct val="20000"/>
        </a:spcBef>
        <a:buFont typeface="Arial" pitchFamily="34" charset="0"/>
        <a:buChar char="–"/>
        <a:defRPr kumimoji="1" sz="2159"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220963" indent="-246774" algn="l" defTabSz="987095" rtl="0" eaLnBrk="1" latinLnBrk="0" hangingPunct="1">
        <a:spcBef>
          <a:spcPct val="20000"/>
        </a:spcBef>
        <a:buFont typeface="Arial" pitchFamily="34" charset="0"/>
        <a:buChar char="»"/>
        <a:defRPr kumimoji="1" sz="2159"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714511" indent="-246774" algn="l" defTabSz="987095" rtl="0" eaLnBrk="1" latinLnBrk="0" hangingPunct="1">
        <a:spcBef>
          <a:spcPct val="20000"/>
        </a:spcBef>
        <a:buFont typeface="Arial" pitchFamily="34" charset="0"/>
        <a:buChar char="•"/>
        <a:defRPr kumimoji="1" sz="2159" kern="1200">
          <a:solidFill>
            <a:schemeClr val="tx1"/>
          </a:solidFill>
          <a:latin typeface="+mn-lt"/>
          <a:ea typeface="+mn-ea"/>
          <a:cs typeface="+mn-cs"/>
        </a:defRPr>
      </a:lvl6pPr>
      <a:lvl7pPr marL="3208058" indent="-246774" algn="l" defTabSz="987095" rtl="0" eaLnBrk="1" latinLnBrk="0" hangingPunct="1">
        <a:spcBef>
          <a:spcPct val="20000"/>
        </a:spcBef>
        <a:buFont typeface="Arial" pitchFamily="34" charset="0"/>
        <a:buChar char="•"/>
        <a:defRPr kumimoji="1" sz="2159" kern="1200">
          <a:solidFill>
            <a:schemeClr val="tx1"/>
          </a:solidFill>
          <a:latin typeface="+mn-lt"/>
          <a:ea typeface="+mn-ea"/>
          <a:cs typeface="+mn-cs"/>
        </a:defRPr>
      </a:lvl7pPr>
      <a:lvl8pPr marL="3701606" indent="-246774" algn="l" defTabSz="987095" rtl="0" eaLnBrk="1" latinLnBrk="0" hangingPunct="1">
        <a:spcBef>
          <a:spcPct val="20000"/>
        </a:spcBef>
        <a:buFont typeface="Arial" pitchFamily="34" charset="0"/>
        <a:buChar char="•"/>
        <a:defRPr kumimoji="1" sz="2159" kern="1200">
          <a:solidFill>
            <a:schemeClr val="tx1"/>
          </a:solidFill>
          <a:latin typeface="+mn-lt"/>
          <a:ea typeface="+mn-ea"/>
          <a:cs typeface="+mn-cs"/>
        </a:defRPr>
      </a:lvl8pPr>
      <a:lvl9pPr marL="4195153" indent="-246774" algn="l" defTabSz="987095" rtl="0" eaLnBrk="1" latinLnBrk="0" hangingPunct="1">
        <a:spcBef>
          <a:spcPct val="20000"/>
        </a:spcBef>
        <a:buFont typeface="Arial" pitchFamily="34" charset="0"/>
        <a:buChar char="•"/>
        <a:defRPr kumimoji="1" sz="2159" kern="1200">
          <a:solidFill>
            <a:schemeClr val="tx1"/>
          </a:solidFill>
          <a:latin typeface="+mn-lt"/>
          <a:ea typeface="+mn-ea"/>
          <a:cs typeface="+mn-cs"/>
        </a:defRPr>
      </a:lvl9pPr>
    </p:bodyStyle>
    <p:otherStyle>
      <a:defPPr>
        <a:defRPr lang="ja-JP"/>
      </a:defPPr>
      <a:lvl1pPr marL="0" algn="l" defTabSz="987095" rtl="0" eaLnBrk="1" latinLnBrk="0" hangingPunct="1">
        <a:defRPr kumimoji="1" sz="1943" kern="1200">
          <a:solidFill>
            <a:schemeClr val="tx1"/>
          </a:solidFill>
          <a:latin typeface="+mn-lt"/>
          <a:ea typeface="+mn-ea"/>
          <a:cs typeface="+mn-cs"/>
        </a:defRPr>
      </a:lvl1pPr>
      <a:lvl2pPr marL="493547" algn="l" defTabSz="987095" rtl="0" eaLnBrk="1" latinLnBrk="0" hangingPunct="1">
        <a:defRPr kumimoji="1" sz="1943" kern="1200">
          <a:solidFill>
            <a:schemeClr val="tx1"/>
          </a:solidFill>
          <a:latin typeface="+mn-lt"/>
          <a:ea typeface="+mn-ea"/>
          <a:cs typeface="+mn-cs"/>
        </a:defRPr>
      </a:lvl2pPr>
      <a:lvl3pPr marL="987095" algn="l" defTabSz="987095" rtl="0" eaLnBrk="1" latinLnBrk="0" hangingPunct="1">
        <a:defRPr kumimoji="1" sz="1943" kern="1200">
          <a:solidFill>
            <a:schemeClr val="tx1"/>
          </a:solidFill>
          <a:latin typeface="+mn-lt"/>
          <a:ea typeface="+mn-ea"/>
          <a:cs typeface="+mn-cs"/>
        </a:defRPr>
      </a:lvl3pPr>
      <a:lvl4pPr marL="1480642" algn="l" defTabSz="987095" rtl="0" eaLnBrk="1" latinLnBrk="0" hangingPunct="1">
        <a:defRPr kumimoji="1" sz="1943" kern="1200">
          <a:solidFill>
            <a:schemeClr val="tx1"/>
          </a:solidFill>
          <a:latin typeface="+mn-lt"/>
          <a:ea typeface="+mn-ea"/>
          <a:cs typeface="+mn-cs"/>
        </a:defRPr>
      </a:lvl4pPr>
      <a:lvl5pPr marL="1974190" algn="l" defTabSz="987095" rtl="0" eaLnBrk="1" latinLnBrk="0" hangingPunct="1">
        <a:defRPr kumimoji="1" sz="1943" kern="1200">
          <a:solidFill>
            <a:schemeClr val="tx1"/>
          </a:solidFill>
          <a:latin typeface="+mn-lt"/>
          <a:ea typeface="+mn-ea"/>
          <a:cs typeface="+mn-cs"/>
        </a:defRPr>
      </a:lvl5pPr>
      <a:lvl6pPr marL="2467737" algn="l" defTabSz="987095" rtl="0" eaLnBrk="1" latinLnBrk="0" hangingPunct="1">
        <a:defRPr kumimoji="1" sz="1943" kern="1200">
          <a:solidFill>
            <a:schemeClr val="tx1"/>
          </a:solidFill>
          <a:latin typeface="+mn-lt"/>
          <a:ea typeface="+mn-ea"/>
          <a:cs typeface="+mn-cs"/>
        </a:defRPr>
      </a:lvl6pPr>
      <a:lvl7pPr marL="2961284" algn="l" defTabSz="987095" rtl="0" eaLnBrk="1" latinLnBrk="0" hangingPunct="1">
        <a:defRPr kumimoji="1" sz="1943" kern="1200">
          <a:solidFill>
            <a:schemeClr val="tx1"/>
          </a:solidFill>
          <a:latin typeface="+mn-lt"/>
          <a:ea typeface="+mn-ea"/>
          <a:cs typeface="+mn-cs"/>
        </a:defRPr>
      </a:lvl7pPr>
      <a:lvl8pPr marL="3454832" algn="l" defTabSz="987095" rtl="0" eaLnBrk="1" latinLnBrk="0" hangingPunct="1">
        <a:defRPr kumimoji="1" sz="1943" kern="1200">
          <a:solidFill>
            <a:schemeClr val="tx1"/>
          </a:solidFill>
          <a:latin typeface="+mn-lt"/>
          <a:ea typeface="+mn-ea"/>
          <a:cs typeface="+mn-cs"/>
        </a:defRPr>
      </a:lvl8pPr>
      <a:lvl9pPr marL="3948379" algn="l" defTabSz="987095" rtl="0" eaLnBrk="1" latinLnBrk="0" hangingPunct="1">
        <a:defRPr kumimoji="1" sz="194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テキスト プレースホルダー 2">
            <a:extLst>
              <a:ext uri="{FF2B5EF4-FFF2-40B4-BE49-F238E27FC236}">
                <a16:creationId xmlns:a16="http://schemas.microsoft.com/office/drawing/2014/main" id="{E1D9711B-7182-E542-74CC-0EE0223DCEAB}"/>
              </a:ext>
            </a:extLst>
          </p:cNvPr>
          <p:cNvSpPr txBox="1">
            <a:spLocks/>
          </p:cNvSpPr>
          <p:nvPr/>
        </p:nvSpPr>
        <p:spPr>
          <a:xfrm>
            <a:off x="111159" y="267382"/>
            <a:ext cx="9576000" cy="587051"/>
          </a:xfrm>
          <a:prstGeom prst="rect">
            <a:avLst/>
          </a:prstGeom>
          <a:ln>
            <a:noFill/>
          </a:ln>
        </p:spPr>
        <p:txBody>
          <a:bodyPr lIns="0" tIns="0" rIns="0" bIns="0" anchor="t"/>
          <a:lstStyle>
            <a:lvl1pPr marL="0" indent="0" algn="just" defTabSz="1043056" rtl="0" eaLnBrk="1" latinLnBrk="0" hangingPunct="1">
              <a:lnSpc>
                <a:spcPct val="100000"/>
              </a:lnSpc>
              <a:spcBef>
                <a:spcPts val="0"/>
              </a:spcBef>
              <a:buClr>
                <a:schemeClr val="accent1"/>
              </a:buClr>
              <a:buSzPct val="71000"/>
              <a:buFontTx/>
              <a:buNone/>
              <a:defRPr kumimoji="1" sz="2000" b="1" kern="1200" spc="0" baseline="0">
                <a:solidFill>
                  <a:schemeClr val="tx2"/>
                </a:solidFill>
                <a:latin typeface="EYInterstate" panose="02000503020000020004" pitchFamily="2" charset="0"/>
                <a:ea typeface="Meiryo UI" panose="020B0604030504040204" pitchFamily="50" charset="-128"/>
                <a:cs typeface="+mn-cs"/>
              </a:defRPr>
            </a:lvl1pPr>
            <a:lvl2pPr marL="809456" indent="-403823" algn="l" defTabSz="1043056" rtl="0" eaLnBrk="1" latinLnBrk="0" hangingPunct="1">
              <a:spcBef>
                <a:spcPct val="20000"/>
              </a:spcBef>
              <a:buClr>
                <a:schemeClr val="accent2"/>
              </a:buClr>
              <a:buSzPct val="70000"/>
              <a:buFont typeface="Arial" pitchFamily="34" charset="0"/>
              <a:buChar char="►"/>
              <a:defRPr kumimoji="1" sz="2300" kern="1200">
                <a:solidFill>
                  <a:schemeClr val="tx2"/>
                </a:solidFill>
                <a:latin typeface="+mn-lt"/>
                <a:ea typeface="+mn-ea"/>
                <a:cs typeface="+mn-cs"/>
              </a:defRPr>
            </a:lvl2pPr>
            <a:lvl3pPr marL="1229575" indent="-403823" algn="l" defTabSz="1043056" rtl="0" eaLnBrk="1" latinLnBrk="0" hangingPunct="1">
              <a:spcBef>
                <a:spcPct val="20000"/>
              </a:spcBef>
              <a:buClr>
                <a:schemeClr val="accent2"/>
              </a:buClr>
              <a:buSzPct val="70000"/>
              <a:buFont typeface="Arial" pitchFamily="34" charset="0"/>
              <a:buChar char="►"/>
              <a:defRPr kumimoji="1" sz="2100" kern="1200">
                <a:solidFill>
                  <a:schemeClr val="tx2"/>
                </a:solidFill>
                <a:latin typeface="+mn-lt"/>
                <a:ea typeface="+mn-ea"/>
                <a:cs typeface="+mn-cs"/>
              </a:defRPr>
            </a:lvl3pPr>
            <a:lvl4pPr marL="1635208" indent="-405633" algn="l" defTabSz="1043056" rtl="0" eaLnBrk="1" latinLnBrk="0" hangingPunct="1">
              <a:spcBef>
                <a:spcPct val="20000"/>
              </a:spcBef>
              <a:buClr>
                <a:schemeClr val="accent2"/>
              </a:buClr>
              <a:buSzPct val="70000"/>
              <a:buFont typeface="Arial" pitchFamily="34" charset="0"/>
              <a:buChar char="►"/>
              <a:defRPr kumimoji="1" sz="1800" kern="1200">
                <a:solidFill>
                  <a:schemeClr val="tx2"/>
                </a:solidFill>
                <a:latin typeface="+mn-lt"/>
                <a:ea typeface="+mn-ea"/>
                <a:cs typeface="+mn-cs"/>
              </a:defRPr>
            </a:lvl4pPr>
            <a:lvl5pPr marL="2039030" indent="-403823" algn="l" defTabSz="1043056" rtl="0" eaLnBrk="1" latinLnBrk="0" hangingPunct="1">
              <a:spcBef>
                <a:spcPct val="20000"/>
              </a:spcBef>
              <a:buClr>
                <a:schemeClr val="accent2"/>
              </a:buClr>
              <a:buSzPct val="70000"/>
              <a:buFont typeface="Arial" pitchFamily="34" charset="0"/>
              <a:buChar char="►"/>
              <a:defRPr kumimoji="1" sz="1800" kern="1200">
                <a:solidFill>
                  <a:schemeClr val="tx2"/>
                </a:solidFill>
                <a:latin typeface="+mn-lt"/>
                <a:ea typeface="+mn-ea"/>
                <a:cs typeface="+mn-cs"/>
              </a:defRPr>
            </a:lvl5pPr>
            <a:lvl6pPr marL="2868404"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9pPr>
          </a:lstStyle>
          <a:p>
            <a:pPr marL="0" marR="0" lvl="0" indent="0" algn="just" defTabSz="1043056" rtl="0" eaLnBrk="1" fontAlgn="auto" latinLnBrk="0" hangingPunct="1">
              <a:lnSpc>
                <a:spcPct val="100000"/>
              </a:lnSpc>
              <a:spcBef>
                <a:spcPts val="0"/>
              </a:spcBef>
              <a:spcAft>
                <a:spcPts val="0"/>
              </a:spcAft>
              <a:buClr>
                <a:srgbClr val="747480"/>
              </a:buClr>
              <a:buSzPct val="71000"/>
              <a:buFontTx/>
              <a:buNone/>
              <a:tabLst/>
              <a:defRPr/>
            </a:pPr>
            <a:r>
              <a:rPr kumimoji="1" lang="ja-JP" altLang="en-US" sz="2000" b="1" i="0" u="none" strike="noStrike" kern="1200" cap="none" spc="0" normalizeH="0" baseline="0" noProof="0">
                <a:ln>
                  <a:noFill/>
                </a:ln>
                <a:solidFill>
                  <a:srgbClr val="2E2E38"/>
                </a:solidFill>
                <a:effectLst/>
                <a:uLnTx/>
                <a:uFillTx/>
                <a:latin typeface="EYInterstate" panose="02000503020000020004" pitchFamily="2" charset="0"/>
                <a:ea typeface="Meiryo UI" panose="020B0604030504040204" pitchFamily="50" charset="-128"/>
                <a:cs typeface="+mn-cs"/>
              </a:rPr>
              <a:t>事業化プラン：○○戦略</a:t>
            </a:r>
            <a:endParaRPr kumimoji="1" lang="en-US" altLang="ja-JP" sz="2000" b="1" i="0" u="none" strike="noStrike" kern="1200" cap="none" spc="0" normalizeH="0" baseline="0" noProof="0" dirty="0">
              <a:ln>
                <a:noFill/>
              </a:ln>
              <a:solidFill>
                <a:srgbClr val="2E2E38"/>
              </a:solidFill>
              <a:effectLst/>
              <a:uLnTx/>
              <a:uFillTx/>
              <a:latin typeface="EYInterstate" panose="02000503020000020004" pitchFamily="2" charset="0"/>
              <a:ea typeface="Meiryo UI" panose="020B0604030504040204" pitchFamily="50" charset="-128"/>
              <a:cs typeface="+mn-cs"/>
            </a:endParaRPr>
          </a:p>
        </p:txBody>
      </p:sp>
      <p:sp>
        <p:nvSpPr>
          <p:cNvPr id="24" name="四角形: 角を丸くする 23">
            <a:extLst>
              <a:ext uri="{FF2B5EF4-FFF2-40B4-BE49-F238E27FC236}">
                <a16:creationId xmlns:a16="http://schemas.microsoft.com/office/drawing/2014/main" id="{09EB8138-CFCF-5D2B-6D15-3527E062B1B4}"/>
              </a:ext>
            </a:extLst>
          </p:cNvPr>
          <p:cNvSpPr/>
          <p:nvPr/>
        </p:nvSpPr>
        <p:spPr>
          <a:xfrm>
            <a:off x="111160" y="896257"/>
            <a:ext cx="10288792" cy="6571343"/>
          </a:xfrm>
          <a:prstGeom prst="roundRect">
            <a:avLst>
              <a:gd name="adj" fmla="val 505"/>
            </a:avLst>
          </a:prstGeom>
          <a:noFill/>
          <a:ln w="9525" cap="flat" cmpd="sng" algn="ctr">
            <a:solidFill>
              <a:srgbClr val="C4C4CD">
                <a:lumMod val="75000"/>
              </a:srgb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
                <a:srgbClr val="747480"/>
              </a:buClr>
              <a:buSzTx/>
              <a:buFontTx/>
              <a:buNone/>
              <a:tabLst/>
              <a:defRPr/>
            </a:pPr>
            <a:endParaRPr kumimoji="0" lang="ja-JP" altLang="en-US" sz="1200" b="0" i="0" u="none" strike="noStrike" kern="0" cap="none" spc="0" normalizeH="0" baseline="0" noProof="0">
              <a:ln>
                <a:noFill/>
              </a:ln>
              <a:solidFill>
                <a:srgbClr val="2E2E38"/>
              </a:solidFill>
              <a:effectLst/>
              <a:uLnTx/>
              <a:uFillTx/>
              <a:latin typeface="EYInterstate"/>
              <a:ea typeface="Meiryo UI"/>
              <a:cs typeface="+mn-cs"/>
            </a:endParaRPr>
          </a:p>
        </p:txBody>
      </p:sp>
      <p:sp>
        <p:nvSpPr>
          <p:cNvPr id="25" name="四角形: 角を丸くする 24">
            <a:extLst>
              <a:ext uri="{FF2B5EF4-FFF2-40B4-BE49-F238E27FC236}">
                <a16:creationId xmlns:a16="http://schemas.microsoft.com/office/drawing/2014/main" id="{9B56D27D-DBBA-A513-CD3A-3F9EB877F646}"/>
              </a:ext>
            </a:extLst>
          </p:cNvPr>
          <p:cNvSpPr/>
          <p:nvPr/>
        </p:nvSpPr>
        <p:spPr>
          <a:xfrm>
            <a:off x="483313" y="779257"/>
            <a:ext cx="1860430" cy="234000"/>
          </a:xfrm>
          <a:prstGeom prst="roundRect">
            <a:avLst/>
          </a:prstGeom>
          <a:solidFill>
            <a:srgbClr val="C4C4CD">
              <a:lumMod val="75000"/>
            </a:srgbClr>
          </a:soli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mn-cs"/>
              </a:rPr>
              <a:t>事業化計画</a:t>
            </a:r>
          </a:p>
        </p:txBody>
      </p:sp>
      <p:sp>
        <p:nvSpPr>
          <p:cNvPr id="26" name="タイトル 3">
            <a:extLst>
              <a:ext uri="{FF2B5EF4-FFF2-40B4-BE49-F238E27FC236}">
                <a16:creationId xmlns:a16="http://schemas.microsoft.com/office/drawing/2014/main" id="{5214EAD3-5D4B-6230-2D88-AC935D7C5D5E}"/>
              </a:ext>
            </a:extLst>
          </p:cNvPr>
          <p:cNvSpPr txBox="1">
            <a:spLocks/>
          </p:cNvSpPr>
          <p:nvPr/>
        </p:nvSpPr>
        <p:spPr>
          <a:xfrm>
            <a:off x="111359" y="40892"/>
            <a:ext cx="9575800" cy="184666"/>
          </a:xfrm>
          <a:prstGeom prst="rect">
            <a:avLst/>
          </a:prstGeom>
          <a:noFill/>
        </p:spPr>
        <p:txBody>
          <a:bodyPr vert="horz" wrap="square" lIns="0" tIns="0" rIns="0" bIns="0">
            <a:spAutoFit/>
          </a:bodyPr>
          <a:lstStyle>
            <a:lvl1pPr marL="0" marR="0" indent="0" algn="l" defTabSz="1043056" rtl="0" eaLnBrk="1" fontAlgn="auto" latinLnBrk="0" hangingPunct="1">
              <a:lnSpc>
                <a:spcPct val="100000"/>
              </a:lnSpc>
              <a:spcBef>
                <a:spcPct val="0"/>
              </a:spcBef>
              <a:spcAft>
                <a:spcPts val="0"/>
              </a:spcAft>
              <a:buClrTx/>
              <a:buSzTx/>
              <a:buFontTx/>
              <a:buNone/>
              <a:tabLst/>
              <a:defRPr kumimoji="1" sz="1200" b="0" kern="1200" spc="0" baseline="0">
                <a:solidFill>
                  <a:schemeClr val="tx2"/>
                </a:solidFill>
                <a:latin typeface="EYInterstate" panose="02000503020000020004" pitchFamily="2" charset="0"/>
                <a:ea typeface="Meiryo UI" panose="020B0604030504040204" pitchFamily="50" charset="-128"/>
                <a:cs typeface="Arial" pitchFamily="34" charset="0"/>
              </a:defRPr>
            </a:lvl1pPr>
          </a:lstStyle>
          <a:p>
            <a:pPr marL="0" marR="0" lvl="0" indent="0" algn="l" defTabSz="1043056"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a:ln>
                  <a:noFill/>
                </a:ln>
                <a:solidFill>
                  <a:srgbClr val="197EC6"/>
                </a:solidFill>
                <a:effectLst/>
                <a:uLnTx/>
                <a:uFillTx/>
                <a:latin typeface="Meiryo UI"/>
                <a:ea typeface="Meiryo UI"/>
                <a:cs typeface="Arial" pitchFamily="34" charset="0"/>
              </a:rPr>
              <a:t>申請者名：　</a:t>
            </a:r>
            <a:endParaRPr kumimoji="1" lang="ja-JP" altLang="en-US" sz="1200" b="0" i="0" u="none" strike="noStrike" kern="1200" cap="none" spc="0" normalizeH="0" baseline="0" noProof="0" dirty="0">
              <a:ln>
                <a:noFill/>
              </a:ln>
              <a:solidFill>
                <a:srgbClr val="0070C0"/>
              </a:solidFill>
              <a:effectLst/>
              <a:uLnTx/>
              <a:uFillTx/>
              <a:latin typeface="EYInterstate" panose="02000503020000020004" pitchFamily="2" charset="0"/>
              <a:ea typeface="Meiryo UI" panose="020B0604030504040204" pitchFamily="50" charset="-128"/>
              <a:cs typeface="Arial" pitchFamily="34" charset="0"/>
            </a:endParaRPr>
          </a:p>
        </p:txBody>
      </p:sp>
      <p:sp>
        <p:nvSpPr>
          <p:cNvPr id="27" name="矢印: 五方向 26">
            <a:extLst>
              <a:ext uri="{FF2B5EF4-FFF2-40B4-BE49-F238E27FC236}">
                <a16:creationId xmlns:a16="http://schemas.microsoft.com/office/drawing/2014/main" id="{E314D7F0-DBE6-7FAC-E291-3F77B0C05DD9}"/>
              </a:ext>
            </a:extLst>
          </p:cNvPr>
          <p:cNvSpPr/>
          <p:nvPr/>
        </p:nvSpPr>
        <p:spPr bwMode="auto">
          <a:xfrm>
            <a:off x="444584" y="3997171"/>
            <a:ext cx="3065865" cy="504056"/>
          </a:xfrm>
          <a:prstGeom prst="homePlate">
            <a:avLst/>
          </a:prstGeom>
          <a:solidFill>
            <a:srgbClr val="FF9831">
              <a:alpha val="40000"/>
            </a:srgbClr>
          </a:solidFill>
          <a:ln>
            <a:noFill/>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800" b="1" kern="0" dirty="0">
                <a:solidFill>
                  <a:schemeClr val="tx1"/>
                </a:solidFill>
                <a:latin typeface="Meiryo UI" panose="020B0604030504040204" pitchFamily="50" charset="-128"/>
                <a:ea typeface="Meiryo UI" panose="020B0604030504040204" pitchFamily="50" charset="-128"/>
              </a:rPr>
              <a:t>XX</a:t>
            </a:r>
            <a:r>
              <a:rPr kumimoji="0" lang="ja-JP" altLang="en-US" sz="18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年度</a:t>
            </a:r>
            <a:endParaRPr kumimoji="0" lang="en-US" altLang="ja-JP" sz="18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p:txBody>
      </p:sp>
      <p:sp>
        <p:nvSpPr>
          <p:cNvPr id="28" name="テキスト ボックス 27">
            <a:extLst>
              <a:ext uri="{FF2B5EF4-FFF2-40B4-BE49-F238E27FC236}">
                <a16:creationId xmlns:a16="http://schemas.microsoft.com/office/drawing/2014/main" id="{E4942524-9818-3913-B5EE-D120C949AF91}"/>
              </a:ext>
            </a:extLst>
          </p:cNvPr>
          <p:cNvSpPr txBox="1"/>
          <p:nvPr/>
        </p:nvSpPr>
        <p:spPr>
          <a:xfrm>
            <a:off x="174893" y="3334198"/>
            <a:ext cx="3764031" cy="338554"/>
          </a:xfrm>
          <a:prstGeom prst="rect">
            <a:avLst/>
          </a:prstGeom>
          <a:noFill/>
        </p:spPr>
        <p:txBody>
          <a:bodyPr wrap="square" rtlCol="0">
            <a:spAutoFit/>
          </a:bodyPr>
          <a:lstStyle/>
          <a:p>
            <a:pPr>
              <a:defRPr/>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目標達成のために実施する事業の概要</a:t>
            </a:r>
          </a:p>
        </p:txBody>
      </p:sp>
      <p:sp>
        <p:nvSpPr>
          <p:cNvPr id="29" name="テキスト ボックス 28">
            <a:extLst>
              <a:ext uri="{FF2B5EF4-FFF2-40B4-BE49-F238E27FC236}">
                <a16:creationId xmlns:a16="http://schemas.microsoft.com/office/drawing/2014/main" id="{93A18E19-87BB-3E3D-966B-0B7185250B8E}"/>
              </a:ext>
            </a:extLst>
          </p:cNvPr>
          <p:cNvSpPr txBox="1"/>
          <p:nvPr/>
        </p:nvSpPr>
        <p:spPr>
          <a:xfrm>
            <a:off x="370214" y="1508487"/>
            <a:ext cx="4611636" cy="1569660"/>
          </a:xfrm>
          <a:prstGeom prst="rect">
            <a:avLst/>
          </a:prstGeom>
          <a:noFill/>
        </p:spPr>
        <p:txBody>
          <a:bodyPr wrap="square" rtlCol="0">
            <a:spAutoFit/>
          </a:bodyPr>
          <a:lstStyle/>
          <a:p>
            <a:pPr>
              <a:defRPr/>
            </a:pPr>
            <a:r>
              <a:rPr lang="ja-JP" altLang="en-US"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収益化を達成する目標の年とその具体的な数値を</a:t>
            </a:r>
            <a:endParaRPr lang="en-US" altLang="ja-JP"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記載してください。</a:t>
            </a:r>
            <a:endParaRPr lang="en-US" altLang="ja-JP"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defRPr/>
            </a:pPr>
            <a:endParaRPr lang="en-US" altLang="ja-JP"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○○年：収益化達成</a:t>
            </a:r>
            <a:endParaRPr lang="en-US" altLang="ja-JP"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〇〇事業において○○円の収益</a:t>
            </a:r>
            <a:endParaRPr lang="en-US" altLang="ja-JP"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〇〇事業において○○円の収益</a:t>
            </a:r>
            <a:endParaRPr lang="ja-JP" altLang="en-US" sz="1600" dirty="0">
              <a:solidFill>
                <a:srgbClr val="2E2E38"/>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0" name="正方形/長方形 29">
            <a:extLst>
              <a:ext uri="{FF2B5EF4-FFF2-40B4-BE49-F238E27FC236}">
                <a16:creationId xmlns:a16="http://schemas.microsoft.com/office/drawing/2014/main" id="{6BBF59F3-A8ED-C35F-88BE-0AD8C3E11826}"/>
              </a:ext>
            </a:extLst>
          </p:cNvPr>
          <p:cNvSpPr/>
          <p:nvPr/>
        </p:nvSpPr>
        <p:spPr>
          <a:xfrm>
            <a:off x="4038860" y="63788"/>
            <a:ext cx="6543181" cy="682588"/>
          </a:xfrm>
          <a:prstGeom prst="rect">
            <a:avLst/>
          </a:prstGeom>
          <a:solidFill>
            <a:srgbClr val="FFFF00"/>
          </a:solidFill>
          <a:ln w="9525" cap="flat" cmpd="sng" algn="ctr">
            <a:no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
                <a:srgbClr val="747480"/>
              </a:buClr>
              <a:buSzTx/>
              <a:buFontTx/>
              <a:buNone/>
              <a:tabLst/>
              <a:defRPr/>
            </a:pPr>
            <a:r>
              <a:rPr kumimoji="0" lang="ja-JP" altLang="en-US" sz="1400" b="1" i="0" u="none" strike="noStrike" kern="0" cap="none" spc="0" normalizeH="0" baseline="0" noProof="0" dirty="0">
                <a:ln>
                  <a:noFill/>
                </a:ln>
                <a:solidFill>
                  <a:srgbClr val="FF0000"/>
                </a:solidFill>
                <a:effectLst/>
                <a:uLnTx/>
                <a:uFillTx/>
                <a:latin typeface="EYInterstate"/>
                <a:ea typeface="Meiryo UI"/>
                <a:cs typeface="+mn-cs"/>
              </a:rPr>
              <a:t>赤字を適宜削除して、事業化計画を記載してください</a:t>
            </a:r>
            <a:endParaRPr kumimoji="0" lang="en-US" altLang="ja-JP" sz="1400" b="1" i="0" u="none" strike="noStrike" kern="0" cap="none" spc="0" normalizeH="0" baseline="0" noProof="0" dirty="0">
              <a:ln>
                <a:noFill/>
              </a:ln>
              <a:solidFill>
                <a:srgbClr val="FF0000"/>
              </a:solidFill>
              <a:effectLst/>
              <a:uLnTx/>
              <a:uFillTx/>
              <a:latin typeface="EYInterstate"/>
              <a:ea typeface="Meiryo UI"/>
              <a:cs typeface="+mn-cs"/>
            </a:endParaRPr>
          </a:p>
          <a:p>
            <a:pPr marL="0" marR="0" lvl="0" indent="0" algn="ctr" defTabSz="914400" eaLnBrk="1" fontAlgn="auto" latinLnBrk="0" hangingPunct="1">
              <a:lnSpc>
                <a:spcPct val="100000"/>
              </a:lnSpc>
              <a:spcBef>
                <a:spcPts val="0"/>
              </a:spcBef>
              <a:spcAft>
                <a:spcPts val="0"/>
              </a:spcAft>
              <a:buClr>
                <a:srgbClr val="747480"/>
              </a:buClr>
              <a:buSzTx/>
              <a:buFontTx/>
              <a:buNone/>
              <a:tabLst/>
              <a:defRPr/>
            </a:pPr>
            <a:r>
              <a:rPr kumimoji="0" lang="ja-JP" altLang="en-US" sz="1400" b="1" i="0" u="none" strike="noStrike" kern="0" cap="none" spc="0" normalizeH="0" baseline="0" noProof="0" dirty="0">
                <a:ln>
                  <a:noFill/>
                </a:ln>
                <a:solidFill>
                  <a:srgbClr val="FF0000"/>
                </a:solidFill>
                <a:effectLst/>
                <a:uLnTx/>
                <a:uFillTx/>
                <a:latin typeface="EYInterstate"/>
                <a:ea typeface="Meiryo UI"/>
                <a:cs typeface="+mn-cs"/>
              </a:rPr>
              <a:t>単年毎の事業概要は、事業化プランで目標の年数に合わせて適宜枠数を修正してください</a:t>
            </a:r>
            <a:endParaRPr kumimoji="0" lang="en-US" altLang="ja-JP" sz="1400" b="1" i="0" u="none" strike="noStrike" kern="0" cap="none" spc="0" normalizeH="0" baseline="0" noProof="0" dirty="0">
              <a:ln>
                <a:noFill/>
              </a:ln>
              <a:solidFill>
                <a:srgbClr val="FF0000"/>
              </a:solidFill>
              <a:effectLst/>
              <a:uLnTx/>
              <a:uFillTx/>
              <a:latin typeface="EYInterstate"/>
              <a:ea typeface="Meiryo UI"/>
              <a:cs typeface="+mn-cs"/>
            </a:endParaRPr>
          </a:p>
        </p:txBody>
      </p:sp>
      <p:sp>
        <p:nvSpPr>
          <p:cNvPr id="31" name="正方形/長方形 30">
            <a:extLst>
              <a:ext uri="{FF2B5EF4-FFF2-40B4-BE49-F238E27FC236}">
                <a16:creationId xmlns:a16="http://schemas.microsoft.com/office/drawing/2014/main" id="{9C09CE45-AE1E-8876-5669-BC257199CED2}"/>
              </a:ext>
            </a:extLst>
          </p:cNvPr>
          <p:cNvSpPr/>
          <p:nvPr/>
        </p:nvSpPr>
        <p:spPr bwMode="auto">
          <a:xfrm>
            <a:off x="5750906" y="1366308"/>
            <a:ext cx="4281915" cy="1961114"/>
          </a:xfrm>
          <a:prstGeom prst="rect">
            <a:avLst/>
          </a:prstGeom>
          <a:noFill/>
          <a:ln w="19050">
            <a:solidFill>
              <a:srgbClr val="002060"/>
            </a:solidFill>
            <a:miter lim="800000"/>
            <a:headEnd/>
            <a:tailEnd/>
          </a:ln>
          <a:effectLst/>
        </p:spPr>
        <p:txBody>
          <a:bodyPr wrap="none" rtlCol="0" anchor="ctr"/>
          <a:lstStyle/>
          <a:p>
            <a:endParaRPr kumimoji="0" lang="ja-JP" altLang="en-US" sz="1800">
              <a:latin typeface="Meiryo UI" panose="020B0604030504040204" pitchFamily="50" charset="-128"/>
              <a:ea typeface="Meiryo UI" panose="020B0604030504040204" pitchFamily="50" charset="-128"/>
            </a:endParaRPr>
          </a:p>
        </p:txBody>
      </p:sp>
      <p:sp>
        <p:nvSpPr>
          <p:cNvPr id="32" name="四角形: 角を丸くする 31">
            <a:extLst>
              <a:ext uri="{FF2B5EF4-FFF2-40B4-BE49-F238E27FC236}">
                <a16:creationId xmlns:a16="http://schemas.microsoft.com/office/drawing/2014/main" id="{853EF68B-DB97-7111-D521-FDB069317D82}"/>
              </a:ext>
            </a:extLst>
          </p:cNvPr>
          <p:cNvSpPr/>
          <p:nvPr/>
        </p:nvSpPr>
        <p:spPr bwMode="auto">
          <a:xfrm>
            <a:off x="5815269" y="1200754"/>
            <a:ext cx="1208346" cy="331776"/>
          </a:xfrm>
          <a:prstGeom prst="roundRect">
            <a:avLst/>
          </a:prstGeom>
          <a:solidFill>
            <a:srgbClr val="FFFFFF"/>
          </a:solidFill>
          <a:ln w="19050">
            <a:solidFill>
              <a:srgbClr val="002060"/>
            </a:solidFill>
            <a:miter lim="800000"/>
            <a:headEnd/>
            <a:tailEnd/>
          </a:ln>
          <a:effectLst/>
        </p:spPr>
        <p:txBody>
          <a:bodyPr wrap="none"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33" name="テキスト ボックス 32">
            <a:extLst>
              <a:ext uri="{FF2B5EF4-FFF2-40B4-BE49-F238E27FC236}">
                <a16:creationId xmlns:a16="http://schemas.microsoft.com/office/drawing/2014/main" id="{AC5D4CE1-DD39-FAD0-8F34-9B48F4F3864A}"/>
              </a:ext>
            </a:extLst>
          </p:cNvPr>
          <p:cNvSpPr txBox="1"/>
          <p:nvPr/>
        </p:nvSpPr>
        <p:spPr>
          <a:xfrm>
            <a:off x="5829968" y="2179856"/>
            <a:ext cx="4017796" cy="1077218"/>
          </a:xfrm>
          <a:prstGeom prst="rect">
            <a:avLst/>
          </a:prstGeom>
          <a:noFill/>
        </p:spPr>
        <p:txBody>
          <a:bodyPr wrap="square" rtlCol="0">
            <a:spAutoFit/>
          </a:bodyPr>
          <a:lstStyle/>
          <a:p>
            <a:r>
              <a:rPr lang="ja-JP" altLang="en-US"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（例）</a:t>
            </a:r>
            <a:endParaRPr lang="en-US" altLang="ja-JP"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・○○部にて引き続き実施。（○人体制）</a:t>
            </a:r>
            <a:endParaRPr lang="en-US" altLang="ja-JP"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・○○年までに○○事業部を○人増員。</a:t>
            </a:r>
            <a:endParaRPr lang="en-US" altLang="ja-JP"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・〇〇年に現地拠点を設置（○人体制）</a:t>
            </a:r>
            <a:endParaRPr lang="en-US" altLang="ja-JP"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4" name="テキスト ボックス 33">
            <a:extLst>
              <a:ext uri="{FF2B5EF4-FFF2-40B4-BE49-F238E27FC236}">
                <a16:creationId xmlns:a16="http://schemas.microsoft.com/office/drawing/2014/main" id="{6453A81D-DF5E-6E69-AA66-8B49AEEF1E9F}"/>
              </a:ext>
            </a:extLst>
          </p:cNvPr>
          <p:cNvSpPr txBox="1"/>
          <p:nvPr/>
        </p:nvSpPr>
        <p:spPr>
          <a:xfrm>
            <a:off x="5895407" y="1187346"/>
            <a:ext cx="1128208" cy="338554"/>
          </a:xfrm>
          <a:prstGeom prst="rect">
            <a:avLst/>
          </a:prstGeom>
          <a:noFill/>
        </p:spPr>
        <p:txBody>
          <a:bodyPr wrap="square" rtlCol="0">
            <a:spAutoFit/>
          </a:bodyPr>
          <a:lstStyle/>
          <a:p>
            <a:pPr>
              <a:defRPr/>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組織体制</a:t>
            </a:r>
          </a:p>
        </p:txBody>
      </p:sp>
      <p:sp>
        <p:nvSpPr>
          <p:cNvPr id="35" name="テキスト ボックス 34">
            <a:extLst>
              <a:ext uri="{FF2B5EF4-FFF2-40B4-BE49-F238E27FC236}">
                <a16:creationId xmlns:a16="http://schemas.microsoft.com/office/drawing/2014/main" id="{260049BB-D978-33C9-BE4F-FF27001FBBEA}"/>
              </a:ext>
            </a:extLst>
          </p:cNvPr>
          <p:cNvSpPr txBox="1"/>
          <p:nvPr/>
        </p:nvSpPr>
        <p:spPr>
          <a:xfrm>
            <a:off x="5815269" y="1595081"/>
            <a:ext cx="3194295" cy="584775"/>
          </a:xfrm>
          <a:prstGeom prst="rect">
            <a:avLst/>
          </a:prstGeom>
          <a:noFill/>
        </p:spPr>
        <p:txBody>
          <a:bodyPr wrap="square">
            <a:spAutoFit/>
          </a:bodyPr>
          <a:lstStyle/>
          <a:p>
            <a:pPr>
              <a:defRPr/>
            </a:pPr>
            <a:r>
              <a:rPr lang="ja-JP" altLang="en-US"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海外展開事業を推進していく上での</a:t>
            </a:r>
            <a:endParaRPr lang="en-US" altLang="ja-JP"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実施体制を記載してください。</a:t>
            </a:r>
            <a:endParaRPr lang="en-US" altLang="ja-JP" sz="16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6" name="テキスト ボックス 35">
            <a:extLst>
              <a:ext uri="{FF2B5EF4-FFF2-40B4-BE49-F238E27FC236}">
                <a16:creationId xmlns:a16="http://schemas.microsoft.com/office/drawing/2014/main" id="{A5DA655D-C16E-3E86-09E7-02324E248E76}"/>
              </a:ext>
            </a:extLst>
          </p:cNvPr>
          <p:cNvSpPr txBox="1"/>
          <p:nvPr/>
        </p:nvSpPr>
        <p:spPr>
          <a:xfrm>
            <a:off x="198729" y="3612926"/>
            <a:ext cx="10091492" cy="307777"/>
          </a:xfrm>
          <a:prstGeom prst="rect">
            <a:avLst/>
          </a:prstGeom>
          <a:noFill/>
        </p:spPr>
        <p:txBody>
          <a:bodyPr wrap="square">
            <a:spAutoFit/>
          </a:bodyPr>
          <a:lstStyle/>
          <a:p>
            <a:pPr>
              <a:defRPr/>
            </a:pP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収益化達成に向けて、単年毎に実施する事業概要及び</a:t>
            </a:r>
            <a:r>
              <a:rPr lang="en-US" altLang="ja-JP"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KPI</a:t>
            </a:r>
            <a:r>
              <a:rPr lang="ja-JP" altLang="en-US"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を具体的に記載してください。（２０２６年度以降の取り組みを記載ください）</a:t>
            </a:r>
            <a:endParaRPr lang="en-US" altLang="ja-JP" sz="14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7" name="正方形/長方形 36">
            <a:extLst>
              <a:ext uri="{FF2B5EF4-FFF2-40B4-BE49-F238E27FC236}">
                <a16:creationId xmlns:a16="http://schemas.microsoft.com/office/drawing/2014/main" id="{F40BACD7-1FE6-D508-708F-F8FBA72E3CA6}"/>
              </a:ext>
            </a:extLst>
          </p:cNvPr>
          <p:cNvSpPr/>
          <p:nvPr/>
        </p:nvSpPr>
        <p:spPr bwMode="auto">
          <a:xfrm>
            <a:off x="293448" y="1357141"/>
            <a:ext cx="5192884" cy="1961114"/>
          </a:xfrm>
          <a:prstGeom prst="rect">
            <a:avLst/>
          </a:prstGeom>
          <a:noFill/>
          <a:ln w="19050">
            <a:solidFill>
              <a:srgbClr val="002060"/>
            </a:solidFill>
            <a:miter lim="800000"/>
            <a:headEnd/>
            <a:tailEnd/>
          </a:ln>
          <a:effectLst/>
        </p:spPr>
        <p:txBody>
          <a:bodyPr wrap="none" rtlCol="0" anchor="ctr"/>
          <a:lstStyle/>
          <a:p>
            <a:endParaRPr kumimoji="0" lang="ja-JP" altLang="en-US" sz="1800">
              <a:latin typeface="Meiryo UI" panose="020B0604030504040204" pitchFamily="50" charset="-128"/>
              <a:ea typeface="Meiryo UI" panose="020B0604030504040204" pitchFamily="50" charset="-128"/>
            </a:endParaRPr>
          </a:p>
        </p:txBody>
      </p:sp>
      <p:sp>
        <p:nvSpPr>
          <p:cNvPr id="38" name="四角形: 角を丸くする 37">
            <a:extLst>
              <a:ext uri="{FF2B5EF4-FFF2-40B4-BE49-F238E27FC236}">
                <a16:creationId xmlns:a16="http://schemas.microsoft.com/office/drawing/2014/main" id="{F165DC26-446A-8A77-B7C6-D11552AD2C62}"/>
              </a:ext>
            </a:extLst>
          </p:cNvPr>
          <p:cNvSpPr/>
          <p:nvPr/>
        </p:nvSpPr>
        <p:spPr bwMode="auto">
          <a:xfrm>
            <a:off x="347118" y="1178982"/>
            <a:ext cx="3591806" cy="331776"/>
          </a:xfrm>
          <a:prstGeom prst="roundRect">
            <a:avLst/>
          </a:prstGeom>
          <a:solidFill>
            <a:srgbClr val="FFFFFF"/>
          </a:solidFill>
          <a:ln w="19050">
            <a:solidFill>
              <a:srgbClr val="002060"/>
            </a:solidFill>
            <a:miter lim="800000"/>
            <a:headEnd/>
            <a:tailEnd/>
          </a:ln>
          <a:effectLst/>
        </p:spPr>
        <p:txBody>
          <a:bodyPr wrap="none"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39" name="テキスト ボックス 38">
            <a:extLst>
              <a:ext uri="{FF2B5EF4-FFF2-40B4-BE49-F238E27FC236}">
                <a16:creationId xmlns:a16="http://schemas.microsoft.com/office/drawing/2014/main" id="{44D8EA2D-17A3-DD44-1C61-EC42B9989943}"/>
              </a:ext>
            </a:extLst>
          </p:cNvPr>
          <p:cNvSpPr txBox="1"/>
          <p:nvPr/>
        </p:nvSpPr>
        <p:spPr>
          <a:xfrm>
            <a:off x="347117" y="1171921"/>
            <a:ext cx="3764030" cy="338554"/>
          </a:xfrm>
          <a:prstGeom prst="rect">
            <a:avLst/>
          </a:prstGeom>
          <a:noFill/>
        </p:spPr>
        <p:txBody>
          <a:bodyPr wrap="square" rtlCol="0">
            <a:spAutoFit/>
          </a:bodyPr>
          <a:lstStyle/>
          <a:p>
            <a:pPr>
              <a:defRPr/>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事業化プランの目標</a:t>
            </a:r>
          </a:p>
        </p:txBody>
      </p:sp>
      <p:sp>
        <p:nvSpPr>
          <p:cNvPr id="40" name="矢印: 五方向 39">
            <a:extLst>
              <a:ext uri="{FF2B5EF4-FFF2-40B4-BE49-F238E27FC236}">
                <a16:creationId xmlns:a16="http://schemas.microsoft.com/office/drawing/2014/main" id="{0ACC94A9-DCC6-A358-2B2C-045B6F3A0FB6}"/>
              </a:ext>
            </a:extLst>
          </p:cNvPr>
          <p:cNvSpPr/>
          <p:nvPr/>
        </p:nvSpPr>
        <p:spPr bwMode="auto">
          <a:xfrm>
            <a:off x="3705770" y="3997171"/>
            <a:ext cx="3065865" cy="504056"/>
          </a:xfrm>
          <a:prstGeom prst="homePlate">
            <a:avLst/>
          </a:prstGeom>
          <a:solidFill>
            <a:srgbClr val="FF9831">
              <a:alpha val="70000"/>
            </a:srgbClr>
          </a:solidFill>
          <a:ln>
            <a:noFill/>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800" b="1" kern="0" dirty="0">
                <a:solidFill>
                  <a:schemeClr val="tx1"/>
                </a:solidFill>
                <a:latin typeface="Meiryo UI" panose="020B0604030504040204" pitchFamily="50" charset="-128"/>
                <a:ea typeface="Meiryo UI" panose="020B0604030504040204" pitchFamily="50" charset="-128"/>
              </a:rPr>
              <a:t>YY</a:t>
            </a:r>
            <a:r>
              <a:rPr kumimoji="0" lang="ja-JP" altLang="en-US" sz="18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年度</a:t>
            </a:r>
          </a:p>
        </p:txBody>
      </p:sp>
      <p:sp>
        <p:nvSpPr>
          <p:cNvPr id="41" name="矢印: 五方向 40">
            <a:extLst>
              <a:ext uri="{FF2B5EF4-FFF2-40B4-BE49-F238E27FC236}">
                <a16:creationId xmlns:a16="http://schemas.microsoft.com/office/drawing/2014/main" id="{5245CDA8-9FB6-A359-0159-2DABB778B024}"/>
              </a:ext>
            </a:extLst>
          </p:cNvPr>
          <p:cNvSpPr/>
          <p:nvPr/>
        </p:nvSpPr>
        <p:spPr bwMode="auto">
          <a:xfrm>
            <a:off x="6966956" y="3991930"/>
            <a:ext cx="3065865" cy="504056"/>
          </a:xfrm>
          <a:prstGeom prst="homePlate">
            <a:avLst/>
          </a:prstGeom>
          <a:solidFill>
            <a:srgbClr val="FF9831"/>
          </a:solidFill>
          <a:ln>
            <a:noFill/>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ZZ</a:t>
            </a:r>
            <a:r>
              <a:rPr kumimoji="0" lang="ja-JP" altLang="en-US" sz="18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年度</a:t>
            </a:r>
          </a:p>
        </p:txBody>
      </p:sp>
      <p:sp>
        <p:nvSpPr>
          <p:cNvPr id="5" name="正方形/長方形 4">
            <a:extLst>
              <a:ext uri="{FF2B5EF4-FFF2-40B4-BE49-F238E27FC236}">
                <a16:creationId xmlns:a16="http://schemas.microsoft.com/office/drawing/2014/main" id="{FD8A91A8-2E83-55F0-D196-FF067ED1A888}"/>
              </a:ext>
            </a:extLst>
          </p:cNvPr>
          <p:cNvSpPr/>
          <p:nvPr/>
        </p:nvSpPr>
        <p:spPr bwMode="auto">
          <a:xfrm>
            <a:off x="347117" y="4539058"/>
            <a:ext cx="3163332" cy="2889905"/>
          </a:xfrm>
          <a:prstGeom prst="rect">
            <a:avLst/>
          </a:prstGeom>
          <a:solidFill>
            <a:schemeClr val="accent6">
              <a:alpha val="40000"/>
            </a:schemeClr>
          </a:solidFill>
          <a:ln w="9525">
            <a:solidFill>
              <a:srgbClr val="B2B2B2"/>
            </a:solidFill>
            <a:miter lim="800000"/>
            <a:headEnd/>
            <a:tailEnd/>
          </a:ln>
          <a:effectLst/>
        </p:spPr>
        <p:txBody>
          <a:bodyPr wrap="none" rtlCol="0" anchor="ctr"/>
          <a:lstStyle/>
          <a:p>
            <a:pPr algn="l"/>
            <a:endParaRPr kumimoji="0" lang="ja-JP" altLang="en-US" sz="1800"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52B1970F-8FCF-7E70-AB57-3F064496B836}"/>
              </a:ext>
            </a:extLst>
          </p:cNvPr>
          <p:cNvSpPr/>
          <p:nvPr/>
        </p:nvSpPr>
        <p:spPr bwMode="auto">
          <a:xfrm>
            <a:off x="3608303" y="4539058"/>
            <a:ext cx="3163332" cy="2889905"/>
          </a:xfrm>
          <a:prstGeom prst="rect">
            <a:avLst/>
          </a:prstGeom>
          <a:solidFill>
            <a:schemeClr val="accent6">
              <a:alpha val="70000"/>
            </a:schemeClr>
          </a:solidFill>
          <a:ln w="9525">
            <a:solidFill>
              <a:srgbClr val="B2B2B2"/>
            </a:solidFill>
            <a:miter lim="800000"/>
            <a:headEnd/>
            <a:tailEnd/>
          </a:ln>
          <a:effectLst/>
        </p:spPr>
        <p:txBody>
          <a:bodyPr wrap="none" rtlCol="0" anchor="ctr"/>
          <a:lstStyle/>
          <a:p>
            <a:pPr algn="l"/>
            <a:endParaRPr kumimoji="0" lang="ja-JP" altLang="en-US" sz="1800" dirty="0">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FE8A4AD4-1EAD-8F6D-2D80-0E17339E9B0A}"/>
              </a:ext>
            </a:extLst>
          </p:cNvPr>
          <p:cNvSpPr/>
          <p:nvPr/>
        </p:nvSpPr>
        <p:spPr bwMode="auto">
          <a:xfrm>
            <a:off x="6869489" y="4539057"/>
            <a:ext cx="3163332" cy="2889905"/>
          </a:xfrm>
          <a:prstGeom prst="rect">
            <a:avLst/>
          </a:prstGeom>
          <a:solidFill>
            <a:schemeClr val="accent6"/>
          </a:solidFill>
          <a:ln w="9525">
            <a:solidFill>
              <a:srgbClr val="B2B2B2"/>
            </a:solidFill>
            <a:miter lim="800000"/>
            <a:headEnd/>
            <a:tailEnd/>
          </a:ln>
          <a:effectLst/>
        </p:spPr>
        <p:txBody>
          <a:bodyPr wrap="none" rtlCol="0" anchor="ctr"/>
          <a:lstStyle/>
          <a:p>
            <a:pPr algn="l"/>
            <a:endParaRPr kumimoji="0" lang="ja-JP" altLang="en-US" sz="180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F5D1647E-26DD-06C9-7A6A-322E79FB9C6F}"/>
              </a:ext>
            </a:extLst>
          </p:cNvPr>
          <p:cNvSpPr txBox="1"/>
          <p:nvPr/>
        </p:nvSpPr>
        <p:spPr>
          <a:xfrm>
            <a:off x="360236" y="4609168"/>
            <a:ext cx="2658485" cy="2092881"/>
          </a:xfrm>
          <a:prstGeom prst="rect">
            <a:avLst/>
          </a:prstGeom>
          <a:noFill/>
        </p:spPr>
        <p:txBody>
          <a:bodyPr wrap="square" rtlCol="0">
            <a:spAutoFit/>
          </a:bodyPr>
          <a:lstStyle/>
          <a:p>
            <a:r>
              <a:rPr kumimoji="0" lang="en-US" altLang="ja-JP" sz="1000" b="1" u="sng" kern="0" dirty="0">
                <a:solidFill>
                  <a:schemeClr val="tx1"/>
                </a:solidFill>
                <a:latin typeface="Meiryo UI" panose="020B0604030504040204" pitchFamily="50" charset="-128"/>
                <a:ea typeface="Meiryo UI" panose="020B0604030504040204" pitchFamily="50" charset="-128"/>
              </a:rPr>
              <a:t>XX</a:t>
            </a:r>
            <a:r>
              <a:rPr kumimoji="0" lang="ja-JP" altLang="en-US" sz="1000" b="1" u="sng" kern="0" dirty="0">
                <a:solidFill>
                  <a:schemeClr val="tx1"/>
                </a:solidFill>
                <a:latin typeface="Meiryo UI" panose="020B0604030504040204" pitchFamily="50" charset="-128"/>
                <a:ea typeface="Meiryo UI" panose="020B0604030504040204" pitchFamily="50" charset="-128"/>
              </a:rPr>
              <a:t>年度事業概要</a:t>
            </a:r>
            <a:endParaRPr kumimoji="0" lang="en-US" altLang="ja-JP" sz="1000" b="1" u="sng" kern="0" dirty="0">
              <a:solidFill>
                <a:schemeClr val="tx1"/>
              </a:solidFill>
              <a:latin typeface="Meiryo UI" panose="020B0604030504040204" pitchFamily="50" charset="-128"/>
              <a:ea typeface="Meiryo UI" panose="020B0604030504040204" pitchFamily="50" charset="-128"/>
            </a:endParaRPr>
          </a:p>
          <a:p>
            <a:endParaRPr kumimoji="0" lang="en-US" altLang="ja-JP" sz="10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endParaRPr kumimoji="0" lang="en-US" altLang="ja-JP" sz="1000" b="1" kern="0" dirty="0">
              <a:solidFill>
                <a:schemeClr val="tx1"/>
              </a:solidFill>
              <a:latin typeface="Meiryo UI" panose="020B0604030504040204" pitchFamily="50" charset="-128"/>
              <a:ea typeface="Meiryo UI" panose="020B0604030504040204" pitchFamily="50" charset="-128"/>
            </a:endParaRPr>
          </a:p>
          <a:p>
            <a:endParaRPr kumimoji="0" lang="en-US" altLang="ja-JP" sz="10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endParaRPr kumimoji="0" lang="en-US" altLang="ja-JP" sz="1000" b="1" kern="0" dirty="0">
              <a:solidFill>
                <a:schemeClr val="tx1"/>
              </a:solidFill>
              <a:latin typeface="Meiryo UI" panose="020B0604030504040204" pitchFamily="50" charset="-128"/>
              <a:ea typeface="Meiryo UI" panose="020B0604030504040204" pitchFamily="50" charset="-128"/>
            </a:endParaRPr>
          </a:p>
          <a:p>
            <a:endParaRPr kumimoji="0" lang="en-US" altLang="ja-JP" sz="10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endParaRPr kumimoji="0" lang="en-US" altLang="ja-JP" sz="1000" b="1" kern="0" dirty="0">
              <a:solidFill>
                <a:schemeClr val="tx1"/>
              </a:solidFill>
              <a:latin typeface="Meiryo UI" panose="020B0604030504040204" pitchFamily="50" charset="-128"/>
              <a:ea typeface="Meiryo UI" panose="020B0604030504040204" pitchFamily="50" charset="-128"/>
            </a:endParaRPr>
          </a:p>
          <a:p>
            <a:endParaRPr kumimoji="0" lang="en-US" altLang="ja-JP" sz="10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endParaRPr kumimoji="0" lang="en-US" altLang="ja-JP" sz="10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endParaRPr kumimoji="0" lang="en-US" altLang="ja-JP" sz="1000" b="1" kern="0" dirty="0">
              <a:solidFill>
                <a:schemeClr val="tx1"/>
              </a:solidFill>
              <a:latin typeface="Meiryo UI" panose="020B0604030504040204" pitchFamily="50" charset="-128"/>
              <a:ea typeface="Meiryo UI" panose="020B0604030504040204" pitchFamily="50" charset="-128"/>
            </a:endParaRPr>
          </a:p>
          <a:p>
            <a:endParaRPr kumimoji="0" lang="en-US" altLang="ja-JP" sz="1000" b="1" kern="0" dirty="0">
              <a:solidFill>
                <a:schemeClr val="tx1"/>
              </a:solidFill>
              <a:latin typeface="Meiryo UI" panose="020B0604030504040204" pitchFamily="50" charset="-128"/>
              <a:ea typeface="Meiryo UI" panose="020B0604030504040204" pitchFamily="50" charset="-128"/>
            </a:endParaRPr>
          </a:p>
          <a:p>
            <a:endParaRPr kumimoji="0" lang="en-US" altLang="ja-JP" sz="1000" b="1" kern="0" dirty="0">
              <a:solidFill>
                <a:schemeClr val="tx1"/>
              </a:solidFill>
              <a:latin typeface="Meiryo UI" panose="020B0604030504040204" pitchFamily="50" charset="-128"/>
              <a:ea typeface="Meiryo UI" panose="020B0604030504040204" pitchFamily="50" charset="-128"/>
            </a:endParaRPr>
          </a:p>
          <a:p>
            <a:r>
              <a:rPr kumimoji="0" lang="en-US" altLang="ja-JP" sz="1000" b="1" u="sng" kern="0" dirty="0">
                <a:solidFill>
                  <a:schemeClr val="tx1"/>
                </a:solidFill>
                <a:latin typeface="Meiryo UI" panose="020B0604030504040204" pitchFamily="50" charset="-128"/>
                <a:ea typeface="Meiryo UI" panose="020B0604030504040204" pitchFamily="50" charset="-128"/>
              </a:rPr>
              <a:t>XX</a:t>
            </a:r>
            <a:r>
              <a:rPr kumimoji="0" lang="ja-JP" altLang="en-US" sz="1000" b="1" u="sng" kern="0" dirty="0">
                <a:solidFill>
                  <a:schemeClr val="tx1"/>
                </a:solidFill>
                <a:latin typeface="Meiryo UI" panose="020B0604030504040204" pitchFamily="50" charset="-128"/>
                <a:ea typeface="Meiryo UI" panose="020B0604030504040204" pitchFamily="50" charset="-128"/>
              </a:rPr>
              <a:t>年度</a:t>
            </a:r>
            <a:r>
              <a:rPr kumimoji="0" lang="en-US" altLang="ja-JP" sz="1000" b="1" u="sng" kern="0" dirty="0">
                <a:solidFill>
                  <a:schemeClr val="tx1"/>
                </a:solidFill>
                <a:latin typeface="Meiryo UI" panose="020B0604030504040204" pitchFamily="50" charset="-128"/>
                <a:ea typeface="Meiryo UI" panose="020B0604030504040204" pitchFamily="50" charset="-128"/>
              </a:rPr>
              <a:t>KPI</a:t>
            </a:r>
            <a:endParaRPr kumimoji="0" lang="ja-JP" altLang="en-US" sz="1000" b="1" i="0" u="sng"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p:txBody>
      </p:sp>
      <p:sp>
        <p:nvSpPr>
          <p:cNvPr id="9" name="テキスト ボックス 8">
            <a:extLst>
              <a:ext uri="{FF2B5EF4-FFF2-40B4-BE49-F238E27FC236}">
                <a16:creationId xmlns:a16="http://schemas.microsoft.com/office/drawing/2014/main" id="{8B358327-BE54-0823-A540-3E3AEE14E18E}"/>
              </a:ext>
            </a:extLst>
          </p:cNvPr>
          <p:cNvSpPr txBox="1"/>
          <p:nvPr/>
        </p:nvSpPr>
        <p:spPr>
          <a:xfrm>
            <a:off x="3652607" y="4606154"/>
            <a:ext cx="2658485" cy="2092881"/>
          </a:xfrm>
          <a:prstGeom prst="rect">
            <a:avLst/>
          </a:prstGeom>
          <a:noFill/>
        </p:spPr>
        <p:txBody>
          <a:bodyPr wrap="square" rtlCol="0">
            <a:spAutoFit/>
          </a:bodyPr>
          <a:lstStyle/>
          <a:p>
            <a:r>
              <a:rPr kumimoji="0" lang="en-US" altLang="ja-JP" sz="1000" b="1" u="sng" kern="0" dirty="0">
                <a:solidFill>
                  <a:schemeClr val="tx1"/>
                </a:solidFill>
                <a:latin typeface="Meiryo UI" panose="020B0604030504040204" pitchFamily="50" charset="-128"/>
                <a:ea typeface="Meiryo UI" panose="020B0604030504040204" pitchFamily="50" charset="-128"/>
              </a:rPr>
              <a:t>YY</a:t>
            </a:r>
            <a:r>
              <a:rPr kumimoji="0" lang="ja-JP" altLang="en-US" sz="1000" b="1" u="sng" kern="0" dirty="0">
                <a:solidFill>
                  <a:schemeClr val="tx1"/>
                </a:solidFill>
                <a:latin typeface="Meiryo UI" panose="020B0604030504040204" pitchFamily="50" charset="-128"/>
                <a:ea typeface="Meiryo UI" panose="020B0604030504040204" pitchFamily="50" charset="-128"/>
              </a:rPr>
              <a:t>年度事業概要</a:t>
            </a:r>
            <a:endParaRPr kumimoji="0" lang="en-US" altLang="ja-JP" sz="1000" b="1" u="sng" kern="0" dirty="0">
              <a:solidFill>
                <a:schemeClr val="tx1"/>
              </a:solidFill>
              <a:latin typeface="Meiryo UI" panose="020B0604030504040204" pitchFamily="50" charset="-128"/>
              <a:ea typeface="Meiryo UI" panose="020B0604030504040204" pitchFamily="50" charset="-128"/>
            </a:endParaRPr>
          </a:p>
          <a:p>
            <a:endParaRPr kumimoji="0" lang="en-US" altLang="ja-JP" sz="10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endParaRPr kumimoji="0" lang="en-US" altLang="ja-JP" sz="1000" b="1" kern="0" dirty="0">
              <a:solidFill>
                <a:schemeClr val="tx1"/>
              </a:solidFill>
              <a:latin typeface="Meiryo UI" panose="020B0604030504040204" pitchFamily="50" charset="-128"/>
              <a:ea typeface="Meiryo UI" panose="020B0604030504040204" pitchFamily="50" charset="-128"/>
            </a:endParaRPr>
          </a:p>
          <a:p>
            <a:endParaRPr kumimoji="0" lang="en-US" altLang="ja-JP" sz="10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endParaRPr kumimoji="0" lang="en-US" altLang="ja-JP" sz="1000" b="1" kern="0" dirty="0">
              <a:solidFill>
                <a:schemeClr val="tx1"/>
              </a:solidFill>
              <a:latin typeface="Meiryo UI" panose="020B0604030504040204" pitchFamily="50" charset="-128"/>
              <a:ea typeface="Meiryo UI" panose="020B0604030504040204" pitchFamily="50" charset="-128"/>
            </a:endParaRPr>
          </a:p>
          <a:p>
            <a:endParaRPr kumimoji="0" lang="en-US" altLang="ja-JP" sz="10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endParaRPr kumimoji="0" lang="en-US" altLang="ja-JP" sz="1000" b="1" kern="0" dirty="0">
              <a:solidFill>
                <a:schemeClr val="tx1"/>
              </a:solidFill>
              <a:latin typeface="Meiryo UI" panose="020B0604030504040204" pitchFamily="50" charset="-128"/>
              <a:ea typeface="Meiryo UI" panose="020B0604030504040204" pitchFamily="50" charset="-128"/>
            </a:endParaRPr>
          </a:p>
          <a:p>
            <a:endParaRPr kumimoji="0" lang="en-US" altLang="ja-JP" sz="10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endParaRPr kumimoji="0" lang="en-US" altLang="ja-JP" sz="10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endParaRPr kumimoji="0" lang="en-US" altLang="ja-JP" sz="1000" b="1" kern="0" dirty="0">
              <a:solidFill>
                <a:schemeClr val="tx1"/>
              </a:solidFill>
              <a:latin typeface="Meiryo UI" panose="020B0604030504040204" pitchFamily="50" charset="-128"/>
              <a:ea typeface="Meiryo UI" panose="020B0604030504040204" pitchFamily="50" charset="-128"/>
            </a:endParaRPr>
          </a:p>
          <a:p>
            <a:endParaRPr kumimoji="0" lang="en-US" altLang="ja-JP" sz="1000" b="1" kern="0" dirty="0">
              <a:solidFill>
                <a:schemeClr val="tx1"/>
              </a:solidFill>
              <a:latin typeface="Meiryo UI" panose="020B0604030504040204" pitchFamily="50" charset="-128"/>
              <a:ea typeface="Meiryo UI" panose="020B0604030504040204" pitchFamily="50" charset="-128"/>
            </a:endParaRPr>
          </a:p>
          <a:p>
            <a:endParaRPr kumimoji="0" lang="en-US" altLang="ja-JP" sz="1000" b="1" kern="0" dirty="0">
              <a:solidFill>
                <a:schemeClr val="tx1"/>
              </a:solidFill>
              <a:latin typeface="Meiryo UI" panose="020B0604030504040204" pitchFamily="50" charset="-128"/>
              <a:ea typeface="Meiryo UI" panose="020B0604030504040204" pitchFamily="50" charset="-128"/>
            </a:endParaRPr>
          </a:p>
          <a:p>
            <a:r>
              <a:rPr kumimoji="0" lang="en-US" altLang="ja-JP" sz="1000" b="1" u="sng" kern="0" dirty="0">
                <a:solidFill>
                  <a:schemeClr val="tx1"/>
                </a:solidFill>
                <a:latin typeface="Meiryo UI" panose="020B0604030504040204" pitchFamily="50" charset="-128"/>
                <a:ea typeface="Meiryo UI" panose="020B0604030504040204" pitchFamily="50" charset="-128"/>
              </a:rPr>
              <a:t>YY</a:t>
            </a:r>
            <a:r>
              <a:rPr kumimoji="0" lang="ja-JP" altLang="en-US" sz="1000" b="1" u="sng" kern="0" dirty="0">
                <a:solidFill>
                  <a:schemeClr val="tx1"/>
                </a:solidFill>
                <a:latin typeface="Meiryo UI" panose="020B0604030504040204" pitchFamily="50" charset="-128"/>
                <a:ea typeface="Meiryo UI" panose="020B0604030504040204" pitchFamily="50" charset="-128"/>
              </a:rPr>
              <a:t>年度</a:t>
            </a:r>
            <a:r>
              <a:rPr kumimoji="0" lang="en-US" altLang="ja-JP" sz="1000" b="1" u="sng" kern="0" dirty="0">
                <a:solidFill>
                  <a:schemeClr val="tx1"/>
                </a:solidFill>
                <a:latin typeface="Meiryo UI" panose="020B0604030504040204" pitchFamily="50" charset="-128"/>
                <a:ea typeface="Meiryo UI" panose="020B0604030504040204" pitchFamily="50" charset="-128"/>
              </a:rPr>
              <a:t>KPI</a:t>
            </a:r>
            <a:endParaRPr kumimoji="0" lang="ja-JP" altLang="en-US" sz="1000" b="1" i="0" u="sng"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p:txBody>
      </p:sp>
      <p:sp>
        <p:nvSpPr>
          <p:cNvPr id="10" name="テキスト ボックス 9">
            <a:extLst>
              <a:ext uri="{FF2B5EF4-FFF2-40B4-BE49-F238E27FC236}">
                <a16:creationId xmlns:a16="http://schemas.microsoft.com/office/drawing/2014/main" id="{64973E1A-4E10-F1E1-9F6C-933DB1A04262}"/>
              </a:ext>
            </a:extLst>
          </p:cNvPr>
          <p:cNvSpPr txBox="1"/>
          <p:nvPr/>
        </p:nvSpPr>
        <p:spPr>
          <a:xfrm>
            <a:off x="6900311" y="4613119"/>
            <a:ext cx="2658485" cy="2092881"/>
          </a:xfrm>
          <a:prstGeom prst="rect">
            <a:avLst/>
          </a:prstGeom>
          <a:noFill/>
        </p:spPr>
        <p:txBody>
          <a:bodyPr wrap="square" rtlCol="0">
            <a:spAutoFit/>
          </a:bodyPr>
          <a:lstStyle/>
          <a:p>
            <a:r>
              <a:rPr kumimoji="0" lang="en-US" altLang="ja-JP" sz="1000" b="1" u="sng" kern="0" dirty="0">
                <a:solidFill>
                  <a:schemeClr val="tx1"/>
                </a:solidFill>
                <a:latin typeface="Meiryo UI" panose="020B0604030504040204" pitchFamily="50" charset="-128"/>
                <a:ea typeface="Meiryo UI" panose="020B0604030504040204" pitchFamily="50" charset="-128"/>
              </a:rPr>
              <a:t>ZZ</a:t>
            </a:r>
            <a:r>
              <a:rPr kumimoji="0" lang="ja-JP" altLang="en-US" sz="1000" b="1" u="sng" kern="0" dirty="0">
                <a:solidFill>
                  <a:schemeClr val="tx1"/>
                </a:solidFill>
                <a:latin typeface="Meiryo UI" panose="020B0604030504040204" pitchFamily="50" charset="-128"/>
                <a:ea typeface="Meiryo UI" panose="020B0604030504040204" pitchFamily="50" charset="-128"/>
              </a:rPr>
              <a:t>年度事業概要</a:t>
            </a:r>
            <a:endParaRPr kumimoji="0" lang="en-US" altLang="ja-JP" sz="1000" b="1" u="sng" kern="0" dirty="0">
              <a:solidFill>
                <a:schemeClr val="tx1"/>
              </a:solidFill>
              <a:latin typeface="Meiryo UI" panose="020B0604030504040204" pitchFamily="50" charset="-128"/>
              <a:ea typeface="Meiryo UI" panose="020B0604030504040204" pitchFamily="50" charset="-128"/>
            </a:endParaRPr>
          </a:p>
          <a:p>
            <a:endParaRPr kumimoji="0" lang="en-US" altLang="ja-JP" sz="10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endParaRPr kumimoji="0" lang="en-US" altLang="ja-JP" sz="1000" b="1" kern="0" dirty="0">
              <a:solidFill>
                <a:schemeClr val="tx1"/>
              </a:solidFill>
              <a:latin typeface="Meiryo UI" panose="020B0604030504040204" pitchFamily="50" charset="-128"/>
              <a:ea typeface="Meiryo UI" panose="020B0604030504040204" pitchFamily="50" charset="-128"/>
            </a:endParaRPr>
          </a:p>
          <a:p>
            <a:endParaRPr kumimoji="0" lang="en-US" altLang="ja-JP" sz="10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endParaRPr kumimoji="0" lang="en-US" altLang="ja-JP" sz="1000" b="1" kern="0" dirty="0">
              <a:solidFill>
                <a:schemeClr val="tx1"/>
              </a:solidFill>
              <a:latin typeface="Meiryo UI" panose="020B0604030504040204" pitchFamily="50" charset="-128"/>
              <a:ea typeface="Meiryo UI" panose="020B0604030504040204" pitchFamily="50" charset="-128"/>
            </a:endParaRPr>
          </a:p>
          <a:p>
            <a:endParaRPr kumimoji="0" lang="en-US" altLang="ja-JP" sz="10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endParaRPr kumimoji="0" lang="en-US" altLang="ja-JP" sz="1000" b="1" kern="0" dirty="0">
              <a:solidFill>
                <a:schemeClr val="tx1"/>
              </a:solidFill>
              <a:latin typeface="Meiryo UI" panose="020B0604030504040204" pitchFamily="50" charset="-128"/>
              <a:ea typeface="Meiryo UI" panose="020B0604030504040204" pitchFamily="50" charset="-128"/>
            </a:endParaRPr>
          </a:p>
          <a:p>
            <a:endParaRPr kumimoji="0" lang="en-US" altLang="ja-JP" sz="10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endParaRPr kumimoji="0" lang="en-US" altLang="ja-JP" sz="10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endParaRPr kumimoji="0" lang="en-US" altLang="ja-JP" sz="1000" b="1" kern="0" dirty="0">
              <a:solidFill>
                <a:schemeClr val="tx1"/>
              </a:solidFill>
              <a:latin typeface="Meiryo UI" panose="020B0604030504040204" pitchFamily="50" charset="-128"/>
              <a:ea typeface="Meiryo UI" panose="020B0604030504040204" pitchFamily="50" charset="-128"/>
            </a:endParaRPr>
          </a:p>
          <a:p>
            <a:endParaRPr kumimoji="0" lang="en-US" altLang="ja-JP" sz="10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endParaRPr kumimoji="0" lang="en-US" altLang="ja-JP" sz="1000" b="1" kern="0" dirty="0">
              <a:solidFill>
                <a:schemeClr val="tx1"/>
              </a:solidFill>
              <a:latin typeface="Meiryo UI" panose="020B0604030504040204" pitchFamily="50" charset="-128"/>
              <a:ea typeface="Meiryo UI" panose="020B0604030504040204" pitchFamily="50" charset="-128"/>
            </a:endParaRPr>
          </a:p>
          <a:p>
            <a:r>
              <a:rPr kumimoji="0" lang="en-US" altLang="ja-JP" sz="1000" b="1" u="sng" kern="0" dirty="0">
                <a:solidFill>
                  <a:schemeClr val="tx1"/>
                </a:solidFill>
                <a:latin typeface="Meiryo UI" panose="020B0604030504040204" pitchFamily="50" charset="-128"/>
                <a:ea typeface="Meiryo UI" panose="020B0604030504040204" pitchFamily="50" charset="-128"/>
              </a:rPr>
              <a:t>ZZ</a:t>
            </a:r>
            <a:r>
              <a:rPr kumimoji="0" lang="ja-JP" altLang="en-US" sz="1000" b="1" u="sng" kern="0" dirty="0">
                <a:solidFill>
                  <a:schemeClr val="tx1"/>
                </a:solidFill>
                <a:latin typeface="Meiryo UI" panose="020B0604030504040204" pitchFamily="50" charset="-128"/>
                <a:ea typeface="Meiryo UI" panose="020B0604030504040204" pitchFamily="50" charset="-128"/>
              </a:rPr>
              <a:t>年度</a:t>
            </a:r>
            <a:r>
              <a:rPr kumimoji="0" lang="en-US" altLang="ja-JP" sz="1000" b="1" u="sng" kern="0" dirty="0">
                <a:solidFill>
                  <a:schemeClr val="tx1"/>
                </a:solidFill>
                <a:latin typeface="Meiryo UI" panose="020B0604030504040204" pitchFamily="50" charset="-128"/>
                <a:ea typeface="Meiryo UI" panose="020B0604030504040204" pitchFamily="50" charset="-128"/>
              </a:rPr>
              <a:t>KPI</a:t>
            </a:r>
            <a:endParaRPr kumimoji="0" lang="ja-JP" altLang="en-US" sz="1000" b="1" i="0" u="sng"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2047981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onsulting Template-3 Deliverable v1.9">
  <a:themeElements>
    <a:clrScheme name="EY Color (White)">
      <a:dk1>
        <a:srgbClr val="2E2E38"/>
      </a:dk1>
      <a:lt1>
        <a:srgbClr val="FFFFFF"/>
      </a:lt1>
      <a:dk2>
        <a:srgbClr val="2E2E38"/>
      </a:dk2>
      <a:lt2>
        <a:srgbClr val="FFE600"/>
      </a:lt2>
      <a:accent1>
        <a:srgbClr val="747480"/>
      </a:accent1>
      <a:accent2>
        <a:srgbClr val="FFE600"/>
      </a:accent2>
      <a:accent3>
        <a:srgbClr val="C4C4CD"/>
      </a:accent3>
      <a:accent4>
        <a:srgbClr val="DDDDDD"/>
      </a:accent4>
      <a:accent5>
        <a:srgbClr val="000000"/>
      </a:accent5>
      <a:accent6>
        <a:srgbClr val="F6F6FA"/>
      </a:accent6>
      <a:hlink>
        <a:srgbClr val="155CB4"/>
      </a:hlink>
      <a:folHlink>
        <a:srgbClr val="155CB4"/>
      </a:folHlink>
    </a:clrScheme>
    <a:fontScheme name="EY Consulting Font">
      <a:majorFont>
        <a:latin typeface="EYInterstate"/>
        <a:ea typeface="Meiryo UI"/>
        <a:cs typeface=""/>
      </a:majorFont>
      <a:minorFont>
        <a:latin typeface="EYInterstate"/>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buClr>
            <a:schemeClr val="accent1"/>
          </a:buClr>
          <a:defRPr kumimoji="1" sz="1200" dirty="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chor="t">
        <a:noAutofit/>
      </a:bodyPr>
      <a:lstStyle>
        <a:defPPr marL="174625" indent="-174625" algn="l" defTabSz="1043056" fontAlgn="auto">
          <a:spcBef>
            <a:spcPts val="0"/>
          </a:spcBef>
          <a:spcAft>
            <a:spcPts val="600"/>
          </a:spcAft>
          <a:buClr>
            <a:srgbClr val="747480"/>
          </a:buClr>
          <a:buFont typeface="EYInterstate" panose="02000503020000020004" pitchFamily="2" charset="0"/>
          <a:buChar char="•"/>
          <a:defRPr kumimoji="1" sz="1400" dirty="0" smtClean="0">
            <a:solidFill>
              <a:srgbClr val="2E2E38"/>
            </a:solidFill>
            <a:latin typeface="+mn-lt"/>
            <a:ea typeface="+mn-ea"/>
          </a:defRPr>
        </a:defPPr>
      </a:lstStyle>
    </a:txDef>
  </a:objectDefaults>
  <a:extraClrSchemeLst/>
  <a:custClrLst>
    <a:custClr name="Maroon_01">
      <a:srgbClr val="C981B2"/>
    </a:custClr>
    <a:custClr name="Red_01">
      <a:srgbClr val="FF9A91"/>
    </a:custClr>
    <a:custClr name="Orange_01">
      <a:srgbClr val="FFB46A"/>
    </a:custClr>
    <a:custClr name="Green_01">
      <a:srgbClr val="8CE8AD"/>
    </a:custClr>
    <a:custClr name="Teal_01">
      <a:srgbClr val="93F0E6"/>
    </a:custClr>
    <a:custClr name="Blue_01">
      <a:srgbClr val="87D3F2"/>
    </a:custClr>
    <a:custClr name="Purple_01">
      <a:srgbClr val="9C82D4"/>
    </a:custClr>
    <a:custClr name="blank">
      <a:srgbClr val="FFFFFF"/>
    </a:custClr>
    <a:custClr name="blank">
      <a:srgbClr val="FFFFFF"/>
    </a:custClr>
    <a:custClr name="blank">
      <a:srgbClr val="FFFFFF"/>
    </a:custClr>
    <a:custClr name="Maroon_02">
      <a:srgbClr val="B14891"/>
    </a:custClr>
    <a:custClr name="Red_02">
      <a:srgbClr val="FF736A"/>
    </a:custClr>
    <a:custClr name="Orange_02">
      <a:srgbClr val="FF9831"/>
    </a:custClr>
    <a:custClr name="Green_02">
      <a:srgbClr val="57E188"/>
    </a:custClr>
    <a:custClr name="Teal_02">
      <a:srgbClr val="60E6E1"/>
    </a:custClr>
    <a:custClr name="Blue_02">
      <a:srgbClr val="4EBEEB"/>
    </a:custClr>
    <a:custClr name="Purple_02">
      <a:srgbClr val="724BC3"/>
    </a:custClr>
    <a:custClr name="blank">
      <a:srgbClr val="FFFFFF"/>
    </a:custClr>
    <a:custClr name="blank">
      <a:srgbClr val="FFFFFF"/>
    </a:custClr>
    <a:custClr name="blank">
      <a:srgbClr val="FFFFFF"/>
    </a:custClr>
    <a:custClr name="Maroon_04">
      <a:srgbClr val="750E5C"/>
    </a:custClr>
    <a:custClr name="Red_04">
      <a:srgbClr val="FF4136"/>
    </a:custClr>
    <a:custClr name="Orange_04">
      <a:srgbClr val="FF6D00"/>
    </a:custClr>
    <a:custClr name="Green_04">
      <a:srgbClr val="2DB757"/>
    </a:custClr>
    <a:custClr name="Teal_04">
      <a:srgbClr val="27ACAA"/>
    </a:custClr>
    <a:custClr name="Blue_04">
      <a:srgbClr val="188CE5"/>
    </a:custClr>
    <a:custClr name="Purple_04">
      <a:srgbClr val="3D108A"/>
    </a:custClr>
    <a:custClr name="blank">
      <a:srgbClr val="FFFFFF"/>
    </a:custClr>
    <a:custClr name="blank">
      <a:srgbClr val="FFFFFF"/>
    </a:custClr>
    <a:custClr name="blank">
      <a:srgbClr val="FFFFFF"/>
    </a:custClr>
    <a:custClr name="Maroon_06">
      <a:srgbClr val="42152D"/>
    </a:custClr>
    <a:custClr name="Red_06">
      <a:srgbClr val="B9251C"/>
    </a:custClr>
    <a:custClr name="Orange_06">
      <a:srgbClr val="EB4F00"/>
    </a:custClr>
    <a:custClr name="Green_06">
      <a:srgbClr val="168756"/>
    </a:custClr>
    <a:custClr name="Teal_06">
      <a:srgbClr val="0D7575"/>
    </a:custClr>
    <a:custClr name="Blue_06">
      <a:srgbClr val="155CB4"/>
    </a:custClr>
    <a:custClr name="Purple_06">
      <a:srgbClr val="0A095A"/>
    </a:custClr>
    <a:custClr name="blank">
      <a:srgbClr val="FFFFFF"/>
    </a:custClr>
    <a:custClr name="blank">
      <a:srgbClr val="FFFFFF"/>
    </a:custClr>
    <a:custClr name="blank">
      <a:srgbClr val="FFFFFF"/>
    </a:custClr>
    <a:custClr name="Maroon_07">
      <a:srgbClr val="351C21"/>
    </a:custClr>
    <a:custClr name="Red_07">
      <a:srgbClr val="7A130D"/>
    </a:custClr>
    <a:custClr name="Orange_07">
      <a:srgbClr val="BC2F00"/>
    </a:custClr>
    <a:custClr name="Green_07">
      <a:srgbClr val="13652A"/>
    </a:custClr>
    <a:custClr name="Teal_07">
      <a:srgbClr val="004F4F"/>
    </a:custClr>
    <a:custClr name="Blue_07">
      <a:srgbClr val="082C65"/>
    </a:custClr>
    <a:custClr name="Purple_07">
      <a:srgbClr val="15173E"/>
    </a:custClr>
    <a:custClr name="blank">
      <a:srgbClr val="FFFFFF"/>
    </a:custClr>
    <a:custClr name="blank">
      <a:srgbClr val="FFFFFF"/>
    </a:custClr>
    <a:custClr name="blank">
      <a:srgbClr val="FFFFFF"/>
    </a:custClr>
  </a:custClrLst>
  <a:extLst>
    <a:ext uri="{05A4C25C-085E-4340-85A3-A5531E510DB2}">
      <thm15:themeFamily xmlns:thm15="http://schemas.microsoft.com/office/thememl/2012/main" name="Consulting Template-3 Deliverable A4 Landscape JPN 20211007 (v1.9).potx" id="{D00C6DA0-5ECD-45D7-9744-3CA5A2E8940B}" vid="{710D107E-FF79-4416-8B42-FA0C166C98DA}"/>
    </a:ext>
  </a:extLst>
</a:theme>
</file>

<file path=ppt/theme/theme2.xml><?xml version="1.0" encoding="utf-8"?>
<a:theme xmlns:a="http://schemas.openxmlformats.org/drawingml/2006/main" name="【機○・記載例なし】">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wrap="none" rtlCol="0" anchor="ctr"/>
      <a:lstStyle>
        <a:defPPr algn="l">
          <a:defRPr kumimoji="0" sz="1800" dirty="0" smtClean="0">
            <a:latin typeface="Meiryo UI" panose="020B0604030504040204" pitchFamily="50" charset="-128"/>
            <a:ea typeface="Meiryo UI" panose="020B0604030504040204" pitchFamily="50" charset="-128"/>
          </a:defRPr>
        </a:defPPr>
      </a:lstStyle>
    </a:spDef>
    <a:txDef>
      <a:spPr>
        <a:noFill/>
      </a:spPr>
      <a:bodyPr wrap="square" rtlCol="0">
        <a:spAutoFit/>
      </a:bodyPr>
      <a:lstStyle>
        <a:defPPr>
          <a:defRPr kumimoji="1" dirty="0" smtClean="0">
            <a:latin typeface="Meiryo UI" panose="020B0604030504040204" pitchFamily="50" charset="-128"/>
            <a:ea typeface="Meiryo UI" panose="020B0604030504040204" pitchFamily="50" charset="-128"/>
            <a:cs typeface="Meiryo UI" panose="020B0604030504040204" pitchFamily="50" charset="-128"/>
          </a:defRPr>
        </a:defPPr>
      </a:lstStyle>
    </a:txDef>
  </a:objectDefaults>
  <a:extraClrSchemeLst/>
  <a:extLst>
    <a:ext uri="{05A4C25C-085E-4340-85A3-A5531E510DB2}">
      <thm15:themeFamily xmlns:thm15="http://schemas.microsoft.com/office/thememl/2012/main" name="プレゼンテーション1" id="{B7D664C5-CCAF-421C-963D-506CF0AB2DB4}" vid="{F6C70EF9-1A84-446C-8597-70017663E58C}"/>
    </a:ext>
  </a:extLst>
</a:theme>
</file>

<file path=ppt/theme/theme3.xml><?xml version="1.0" encoding="utf-8"?>
<a:theme xmlns:a="http://schemas.openxmlformats.org/drawingml/2006/main" name="Office テーマ">
  <a:themeElements>
    <a:clrScheme name="">
      <a:dk1>
        <a:srgbClr val="000000"/>
      </a:dk1>
      <a:lt1>
        <a:srgbClr val="FFFFFF"/>
      </a:lt1>
      <a:dk2>
        <a:srgbClr val="FDC204"/>
      </a:dk2>
      <a:lt2>
        <a:srgbClr val="FFFFFF"/>
      </a:lt2>
      <a:accent1>
        <a:srgbClr val="F00000"/>
      </a:accent1>
      <a:accent2>
        <a:srgbClr val="00B511"/>
      </a:accent2>
      <a:accent3>
        <a:srgbClr val="FFFFFF"/>
      </a:accent3>
      <a:accent4>
        <a:srgbClr val="000000"/>
      </a:accent4>
      <a:accent5>
        <a:srgbClr val="F6AAAA"/>
      </a:accent5>
      <a:accent6>
        <a:srgbClr val="00A40E"/>
      </a:accent6>
      <a:hlink>
        <a:srgbClr val="F66708"/>
      </a:hlink>
      <a:folHlink>
        <a:srgbClr val="0097E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FFFFFF"/>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3EC1EAF1AEB88745A053740B590B5D7E" ma:contentTypeVersion="13" ma:contentTypeDescription="新しいドキュメントを作成します。" ma:contentTypeScope="" ma:versionID="0eaafda87250f9b0c5d8b28a27464ec7">
  <xsd:schema xmlns:xsd="http://www.w3.org/2001/XMLSchema" xmlns:xs="http://www.w3.org/2001/XMLSchema" xmlns:p="http://schemas.microsoft.com/office/2006/metadata/properties" xmlns:ns2="67c2a712-52c7-482a-ae93-3d0cd49287df" xmlns:ns3="1284da17-7a78-4ab3-bedb-ae6573c6adc6" targetNamespace="http://schemas.microsoft.com/office/2006/metadata/properties" ma:root="true" ma:fieldsID="a91b7f24af8729fc145da98c8cb88ba1" ns2:_="" ns3:_="">
    <xsd:import namespace="67c2a712-52c7-482a-ae93-3d0cd49287df"/>
    <xsd:import namespace="1284da17-7a78-4ab3-bedb-ae6573c6adc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c2a712-52c7-482a-ae93-3d0cd49287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f804ebf9-b652-43cc-9369-06696671cd4d"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284da17-7a78-4ab3-bedb-ae6573c6adc6"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element name="TaxCatchAll" ma:index="14" nillable="true" ma:displayName="Taxonomy Catch All Column" ma:hidden="true" ma:list="{d2572a47-9735-49e0-9c6d-551da7153a43}" ma:internalName="TaxCatchAll" ma:showField="CatchAllData" ma:web="1284da17-7a78-4ab3-bedb-ae6573c6ad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7c2a712-52c7-482a-ae93-3d0cd49287df">
      <Terms xmlns="http://schemas.microsoft.com/office/infopath/2007/PartnerControls"/>
    </lcf76f155ced4ddcb4097134ff3c332f>
    <TaxCatchAll xmlns="1284da17-7a78-4ab3-bedb-ae6573c6adc6" xsi:nil="true"/>
  </documentManagement>
</p:properties>
</file>

<file path=customXml/itemProps1.xml><?xml version="1.0" encoding="utf-8"?>
<ds:datastoreItem xmlns:ds="http://schemas.openxmlformats.org/officeDocument/2006/customXml" ds:itemID="{24C83730-E3C5-4D78-BCD2-40C24D3D6782}">
  <ds:schemaRefs>
    <ds:schemaRef ds:uri="1284da17-7a78-4ab3-bedb-ae6573c6adc6"/>
    <ds:schemaRef ds:uri="67c2a712-52c7-482a-ae93-3d0cd49287d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23DC887-E0AA-456F-B20B-B7BDB01A34A8}">
  <ds:schemaRefs>
    <ds:schemaRef ds:uri="http://schemas.microsoft.com/sharepoint/v3/contenttype/forms"/>
  </ds:schemaRefs>
</ds:datastoreItem>
</file>

<file path=customXml/itemProps3.xml><?xml version="1.0" encoding="utf-8"?>
<ds:datastoreItem xmlns:ds="http://schemas.openxmlformats.org/officeDocument/2006/customXml" ds:itemID="{389CEC12-B6F4-4434-BA4C-E450BB15D79F}">
  <ds:schemaRefs>
    <ds:schemaRef ds:uri="http://schemas.microsoft.com/office/2006/documentManagement/types"/>
    <ds:schemaRef ds:uri="http://schemas.microsoft.com/office/infopath/2007/PartnerControls"/>
    <ds:schemaRef ds:uri="1284da17-7a78-4ab3-bedb-ae6573c6adc6"/>
    <ds:schemaRef ds:uri="http://purl.org/dc/dcmitype/"/>
    <ds:schemaRef ds:uri="http://purl.org/dc/terms/"/>
    <ds:schemaRef ds:uri="http://www.w3.org/XML/1998/namespace"/>
    <ds:schemaRef ds:uri="67c2a712-52c7-482a-ae93-3d0cd49287df"/>
    <ds:schemaRef ds:uri="http://schemas.openxmlformats.org/package/2006/metadata/core-properties"/>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Consulting Template-3 Deliverable A4 Landscape JPN 20211007 (v1.9)</Template>
  <TotalTime>2729</TotalTime>
  <Words>203</Words>
  <Application>Microsoft Office PowerPoint</Application>
  <PresentationFormat>ユーザー設定</PresentationFormat>
  <Paragraphs>63</Paragraphs>
  <Slides>1</Slides>
  <Notes>0</Notes>
  <HiddenSlides>0</HiddenSlides>
  <MMClips>0</MMClips>
  <ScaleCrop>false</ScaleCrop>
  <HeadingPairs>
    <vt:vector size="8" baseType="variant">
      <vt:variant>
        <vt:lpstr>使用されているフォント</vt:lpstr>
      </vt:variant>
      <vt:variant>
        <vt:i4>5</vt:i4>
      </vt:variant>
      <vt:variant>
        <vt:lpstr>テーマ</vt:lpstr>
      </vt:variant>
      <vt:variant>
        <vt:i4>2</vt:i4>
      </vt:variant>
      <vt:variant>
        <vt:lpstr>埋め込まれた OLE サーバー</vt:lpstr>
      </vt:variant>
      <vt:variant>
        <vt:i4>1</vt:i4>
      </vt:variant>
      <vt:variant>
        <vt:lpstr>スライド タイトル</vt:lpstr>
      </vt:variant>
      <vt:variant>
        <vt:i4>1</vt:i4>
      </vt:variant>
    </vt:vector>
  </HeadingPairs>
  <TitlesOfParts>
    <vt:vector size="9" baseType="lpstr">
      <vt:lpstr>EYInterstate</vt:lpstr>
      <vt:lpstr>EYInterstate Light</vt:lpstr>
      <vt:lpstr>Meiryo UI</vt:lpstr>
      <vt:lpstr>Arial</vt:lpstr>
      <vt:lpstr>Wingdings</vt:lpstr>
      <vt:lpstr>Consulting Template-3 Deliverable v1.9</vt:lpstr>
      <vt:lpstr>【機○・記載例なし】</vt:lpstr>
      <vt:lpstr>think-cell スライド</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事業名</dc:title>
  <dc:subject/>
  <dc:creator>Mark Wakatake</dc:creator>
  <cp:keywords/>
  <cp:lastModifiedBy>U4351N0300@INTAD.JTB.CO.JP</cp:lastModifiedBy>
  <cp:revision>44</cp:revision>
  <cp:lastPrinted>2021-11-04T06:00:07Z</cp:lastPrinted>
  <dcterms:created xsi:type="dcterms:W3CDTF">2021-10-25T02:32:56Z</dcterms:created>
  <dcterms:modified xsi:type="dcterms:W3CDTF">2025-03-14T04:59:56Z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0x0101003EC1EAF1AEB88745A053740B590B5D7E</vt:lpwstr>
  </property>
  <property fmtid="{D5CDD505-2E9C-101B-9397-08002B2CF9AE}" pid="3" name="MediaServiceImageTags">
    <vt:lpwstr/>
  </property>
</Properties>
</file>