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5"/>
  </p:notesMasterIdLst>
  <p:handoutMasterIdLst>
    <p:handoutMasterId r:id="rId6"/>
  </p:handoutMasterIdLst>
  <p:sldIdLst>
    <p:sldId id="359" r:id="rId4"/>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4">
          <p15:clr>
            <a:srgbClr val="A4A3A4"/>
          </p15:clr>
        </p15:guide>
        <p15:guide id="2" pos="126">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9D6EC"/>
    <a:srgbClr val="FF5A00"/>
    <a:srgbClr val="0098D0"/>
    <a:srgbClr val="0064C8"/>
    <a:srgbClr val="B197D3"/>
    <a:srgbClr val="FFBE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C8072C-69C7-42A3-AE2B-B7B86205B363}" v="1" dt="2024-04-11T01:00:13.04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2"/>
  </p:normalViewPr>
  <p:slideViewPr>
    <p:cSldViewPr snapToGrid="0">
      <p:cViewPr varScale="1">
        <p:scale>
          <a:sx n="59" d="100"/>
          <a:sy n="59" d="100"/>
        </p:scale>
        <p:origin x="34" y="72"/>
      </p:cViewPr>
      <p:guideLst>
        <p:guide orient="horz" pos="414"/>
        <p:guide pos="126"/>
      </p:guideLst>
    </p:cSldViewPr>
  </p:slideViewPr>
  <p:notesTextViewPr>
    <p:cViewPr>
      <p:scale>
        <a:sx n="1" d="1"/>
        <a:sy n="1" d="1"/>
      </p:scale>
      <p:origin x="0" y="0"/>
    </p:cViewPr>
  </p:notesTextViewPr>
  <p:notesViewPr>
    <p:cSldViewPr snapToGrid="0">
      <p:cViewPr>
        <p:scale>
          <a:sx n="1" d="2"/>
          <a:sy n="1" d="2"/>
        </p:scale>
        <p:origin x="0" y="0"/>
      </p:cViewPr>
      <p:guideLst>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handoutMaster" Target="handoutMasters/handoutMaster1.xml"/><Relationship Id="rId11" Type="http://schemas.microsoft.com/office/2016/11/relationships/changesInfo" Target="changesInfos/changesInfo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奥村　美結 （JTB）" userId="4b8f7879-1822-4c76-9d85-cfbf0ec0380d" providerId="ADAL" clId="{51C8072C-69C7-42A3-AE2B-B7B86205B363}"/>
    <pc:docChg chg="undo custSel modSld">
      <pc:chgData name="奥村　美結 （JTB）" userId="4b8f7879-1822-4c76-9d85-cfbf0ec0380d" providerId="ADAL" clId="{51C8072C-69C7-42A3-AE2B-B7B86205B363}" dt="2024-04-11T01:00:21.148" v="5" actId="20577"/>
      <pc:docMkLst>
        <pc:docMk/>
      </pc:docMkLst>
      <pc:sldChg chg="modSp mod">
        <pc:chgData name="奥村　美結 （JTB）" userId="4b8f7879-1822-4c76-9d85-cfbf0ec0380d" providerId="ADAL" clId="{51C8072C-69C7-42A3-AE2B-B7B86205B363}" dt="2024-04-11T01:00:21.148" v="5" actId="20577"/>
        <pc:sldMkLst>
          <pc:docMk/>
          <pc:sldMk cId="3311620239" sldId="359"/>
        </pc:sldMkLst>
        <pc:spChg chg="mod">
          <ac:chgData name="奥村　美結 （JTB）" userId="4b8f7879-1822-4c76-9d85-cfbf0ec0380d" providerId="ADAL" clId="{51C8072C-69C7-42A3-AE2B-B7B86205B363}" dt="2024-04-11T01:00:21.148" v="5" actId="20577"/>
          <ac:spMkLst>
            <pc:docMk/>
            <pc:sldMk cId="3311620239" sldId="359"/>
            <ac:spMk id="34" creationId="{9EE9D5E8-37D2-B436-FB13-6A4534C52C9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r>
              <a:rPr kumimoji="1" lang="ja-JP" altLang="en-US" sz="1400">
                <a:latin typeface="ＭＳ Ｐゴシック" pitchFamily="50" charset="-128"/>
                <a:ea typeface="ＭＳ Ｐゴシック" pitchFamily="50" charset="-128"/>
              </a:rPr>
              <a:t>機密性○</a:t>
            </a:r>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A60C1D9C-4153-45A3-ABA8-5AC906D32479}" type="slidenum">
              <a:rPr kumimoji="1" lang="ja-JP" altLang="en-US" smtClean="0"/>
              <a:t>‹#›</a:t>
            </a:fld>
            <a:endParaRPr kumimoji="1" lang="ja-JP" altLang="en-US"/>
          </a:p>
        </p:txBody>
      </p:sp>
    </p:spTree>
    <p:extLst>
      <p:ext uri="{BB962C8B-B14F-4D97-AF65-F5344CB8AC3E}">
        <p14:creationId xmlns:p14="http://schemas.microsoft.com/office/powerpoint/2010/main" val="1456108798"/>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400">
                <a:latin typeface="ＭＳ Ｐゴシック" pitchFamily="50" charset="-128"/>
                <a:ea typeface="ＭＳ Ｐゴシック" pitchFamily="50" charset="-128"/>
              </a:defRPr>
            </a:lvl1pPr>
          </a:lstStyle>
          <a:p>
            <a:r>
              <a:rPr lang="ja-JP" altLang="en-US"/>
              <a:t>機密性○</a:t>
            </a:r>
            <a:endParaRPr lang="en-US" altLang="ja-JP"/>
          </a:p>
        </p:txBody>
      </p:sp>
      <p:sp>
        <p:nvSpPr>
          <p:cNvPr id="4" name="スライド イメージ プレースホルダー 3"/>
          <p:cNvSpPr>
            <a:spLocks noGrp="1" noRot="1" noChangeAspect="1"/>
          </p:cNvSpPr>
          <p:nvPr>
            <p:ph type="sldImg" idx="2"/>
          </p:nvPr>
        </p:nvSpPr>
        <p:spPr>
          <a:xfrm>
            <a:off x="695325" y="739775"/>
            <a:ext cx="53451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FD35E722-DCEB-4B9B-850A-0990A504E40F}" type="slidenum">
              <a:rPr kumimoji="1" lang="ja-JP" altLang="en-US" smtClean="0"/>
              <a:t>‹#›</a:t>
            </a:fld>
            <a:endParaRPr kumimoji="1" lang="ja-JP" altLang="en-US"/>
          </a:p>
        </p:txBody>
      </p:sp>
    </p:spTree>
    <p:extLst>
      <p:ext uri="{BB962C8B-B14F-4D97-AF65-F5344CB8AC3E}">
        <p14:creationId xmlns:p14="http://schemas.microsoft.com/office/powerpoint/2010/main" val="286926932"/>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588439"/>
            <a:ext cx="8420100" cy="55399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ctr">
              <a:defRPr lang="ja-JP" altLang="en-US" sz="3600" b="1" dirty="0">
                <a:latin typeface="Meiryo UI" pitchFamily="50" charset="-128"/>
                <a:ea typeface="Meiryo UI" pitchFamily="50" charset="-128"/>
                <a:cs typeface="Meiryo UI" pitchFamily="50" charset="-128"/>
              </a:defRPr>
            </a:lvl1pPr>
          </a:lstStyle>
          <a:p>
            <a:pPr marL="0" lvl="0"/>
            <a:r>
              <a:rPr kumimoji="1" lang="ja-JP" altLang="en-US"/>
              <a:t>マスター タイトルの書式設定</a:t>
            </a:r>
          </a:p>
        </p:txBody>
      </p:sp>
      <p:sp>
        <p:nvSpPr>
          <p:cNvPr id="3" name="サブタイトル 2"/>
          <p:cNvSpPr>
            <a:spLocks noGrp="1"/>
          </p:cNvSpPr>
          <p:nvPr>
            <p:ph type="subTitle" idx="1"/>
          </p:nvPr>
        </p:nvSpPr>
        <p:spPr>
          <a:xfrm>
            <a:off x="1485900" y="4653136"/>
            <a:ext cx="6934200" cy="125572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buNone/>
              <a:defRPr lang="ja-JP" altLang="en-US" sz="2400" b="1">
                <a:latin typeface="Meiryo UI" pitchFamily="50" charset="-128"/>
                <a:ea typeface="Meiryo UI" pitchFamily="50" charset="-128"/>
                <a:cs typeface="Meiryo UI" pitchFamily="50" charset="-128"/>
              </a:defRPr>
            </a:lvl1pPr>
          </a:lstStyle>
          <a:p>
            <a:pPr marL="0" lvl="0" algn="ctr"/>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C438EED-0542-4C86-A18B-4CD095A08138}" type="datetime1">
              <a:rPr kumimoji="1" lang="ja-JP" altLang="en-US" smtClean="0"/>
              <a:t>2024/4/11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1680666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393439" y="1520788"/>
            <a:ext cx="7423989" cy="646331"/>
          </a:xfrm>
        </p:spPr>
        <p:txBody>
          <a:bodyPr wrap="square" anchor="t" anchorCtr="0">
            <a:spAutoFit/>
          </a:bodyPr>
          <a:lstStyle>
            <a:lvl1pPr algn="l">
              <a:defRPr lang="ja-JP" altLang="en-US" sz="3600" b="1" dirty="0">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１．見出しの記入</a:t>
            </a:r>
          </a:p>
        </p:txBody>
      </p:sp>
      <p:sp>
        <p:nvSpPr>
          <p:cNvPr id="4" name="日付プレースホルダー 3"/>
          <p:cNvSpPr>
            <a:spLocks noGrp="1"/>
          </p:cNvSpPr>
          <p:nvPr>
            <p:ph type="dt" sz="half" idx="10"/>
          </p:nvPr>
        </p:nvSpPr>
        <p:spPr/>
        <p:txBody>
          <a:bodyPr/>
          <a:lstStyle/>
          <a:p>
            <a:fld id="{7157FD6B-AACB-4FB5-A82B-515F0D3C0BFC}" type="datetime1">
              <a:rPr kumimoji="1" lang="ja-JP" altLang="en-US" smtClean="0"/>
              <a:t>2024/4/11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1615992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標準スライド">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a:lstStyle/>
          <a:p>
            <a:fld id="{A78D6CFB-7E9F-4517-9C6C-7920C3455632}" type="datetime1">
              <a:rPr kumimoji="1" lang="ja-JP" altLang="en-US" smtClean="0"/>
              <a:t>2024/4/11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
        <p:nvSpPr>
          <p:cNvPr id="6" name="タイトル 1"/>
          <p:cNvSpPr>
            <a:spLocks noGrp="1"/>
          </p:cNvSpPr>
          <p:nvPr>
            <p:ph type="title"/>
          </p:nvPr>
        </p:nvSpPr>
        <p:spPr>
          <a:xfrm>
            <a:off x="200471" y="188640"/>
            <a:ext cx="9505503" cy="461665"/>
          </a:xfrm>
        </p:spPr>
        <p:txBody>
          <a:bodyPr wrap="square">
            <a:spAutoFit/>
          </a:bodyPr>
          <a:lstStyle>
            <a:lvl1pPr algn="l">
              <a:defRPr lang="ja-JP" altLang="en-US" sz="2400" b="1">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マスター タイトルの書式設定</a:t>
            </a:r>
          </a:p>
        </p:txBody>
      </p:sp>
      <p:sp>
        <p:nvSpPr>
          <p:cNvPr id="8" name="テキスト プレースホルダー 9"/>
          <p:cNvSpPr>
            <a:spLocks noGrp="1"/>
          </p:cNvSpPr>
          <p:nvPr>
            <p:ph type="body" sz="quarter" idx="13" hasCustomPrompt="1"/>
          </p:nvPr>
        </p:nvSpPr>
        <p:spPr>
          <a:xfrm>
            <a:off x="200794" y="6309320"/>
            <a:ext cx="9396722" cy="161583"/>
          </a:xfrm>
          <a:noFill/>
        </p:spPr>
        <p:txBody>
          <a:bodyPr wrap="squar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a:t>（資料）●●</a:t>
            </a:r>
          </a:p>
        </p:txBody>
      </p:sp>
      <p:sp>
        <p:nvSpPr>
          <p:cNvPr id="9" name="テキスト プレースホルダー 9"/>
          <p:cNvSpPr>
            <a:spLocks noGrp="1"/>
          </p:cNvSpPr>
          <p:nvPr>
            <p:ph type="body" sz="quarter" idx="14" hasCustomPrompt="1"/>
          </p:nvPr>
        </p:nvSpPr>
        <p:spPr>
          <a:xfrm>
            <a:off x="200794" y="3104964"/>
            <a:ext cx="1853071" cy="307777"/>
          </a:xfrm>
          <a:noFill/>
        </p:spPr>
        <p:txBody>
          <a:bodyPr wrap="none" lIns="0" tIns="0" rIns="0" bIns="0">
            <a:spAutoFit/>
          </a:bodyPr>
          <a:lstStyle>
            <a:lvl1pPr marL="0" indent="0">
              <a:spcBef>
                <a:spcPts val="0"/>
              </a:spcBef>
              <a:spcAft>
                <a:spcPts val="0"/>
              </a:spcAft>
              <a:buNone/>
              <a:defRPr sz="20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a:t>説明文（</a:t>
            </a:r>
            <a:r>
              <a:rPr kumimoji="1" lang="en-US" altLang="ja-JP"/>
              <a:t>20pt</a:t>
            </a:r>
            <a:r>
              <a:rPr kumimoji="1" lang="ja-JP" altLang="en-US"/>
              <a:t>）</a:t>
            </a:r>
          </a:p>
        </p:txBody>
      </p:sp>
      <p:sp>
        <p:nvSpPr>
          <p:cNvPr id="10" name="テキスト プレースホルダー 9"/>
          <p:cNvSpPr>
            <a:spLocks noGrp="1"/>
          </p:cNvSpPr>
          <p:nvPr>
            <p:ph type="body" sz="quarter" idx="15" hasCustomPrompt="1"/>
          </p:nvPr>
        </p:nvSpPr>
        <p:spPr>
          <a:xfrm>
            <a:off x="200472" y="3769295"/>
            <a:ext cx="1298432" cy="215444"/>
          </a:xfrm>
          <a:noFill/>
        </p:spPr>
        <p:txBody>
          <a:bodyPr wrap="none" lIns="0" tIns="0" rIns="0" bIns="0">
            <a:spAutoFit/>
          </a:bodyPr>
          <a:lstStyle>
            <a:lvl1pPr marL="0" indent="0">
              <a:spcBef>
                <a:spcPts val="0"/>
              </a:spcBef>
              <a:spcAft>
                <a:spcPts val="0"/>
              </a:spcAft>
              <a:buNone/>
              <a:defRPr sz="14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a:t>説明文（</a:t>
            </a:r>
            <a:r>
              <a:rPr kumimoji="1" lang="en-US" altLang="ja-JP"/>
              <a:t>14pt</a:t>
            </a:r>
            <a:r>
              <a:rPr kumimoji="1" lang="ja-JP" altLang="en-US"/>
              <a:t>）</a:t>
            </a:r>
          </a:p>
        </p:txBody>
      </p:sp>
      <p:sp>
        <p:nvSpPr>
          <p:cNvPr id="11" name="テキスト プレースホルダー 9"/>
          <p:cNvSpPr>
            <a:spLocks noGrp="1"/>
          </p:cNvSpPr>
          <p:nvPr>
            <p:ph type="body" sz="quarter" idx="16" hasCustomPrompt="1"/>
          </p:nvPr>
        </p:nvSpPr>
        <p:spPr>
          <a:xfrm>
            <a:off x="200472" y="4365104"/>
            <a:ext cx="1102866" cy="161583"/>
          </a:xfrm>
          <a:noFill/>
        </p:spPr>
        <p:txBody>
          <a:bodyPr wrap="non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a:t>説明文（</a:t>
            </a:r>
            <a:r>
              <a:rPr kumimoji="1" lang="en-US" altLang="ja-JP"/>
              <a:t>10.5pt</a:t>
            </a:r>
            <a:r>
              <a:rPr kumimoji="1" lang="ja-JP" altLang="en-US"/>
              <a:t>）</a:t>
            </a:r>
          </a:p>
        </p:txBody>
      </p:sp>
      <p:sp>
        <p:nvSpPr>
          <p:cNvPr id="12" name="テキスト プレースホルダー 11"/>
          <p:cNvSpPr>
            <a:spLocks noGrp="1"/>
          </p:cNvSpPr>
          <p:nvPr>
            <p:ph type="body" sz="quarter" idx="17"/>
          </p:nvPr>
        </p:nvSpPr>
        <p:spPr>
          <a:xfrm>
            <a:off x="200025" y="764704"/>
            <a:ext cx="9505950" cy="525886"/>
          </a:xfrm>
          <a:solidFill>
            <a:srgbClr val="99D6EC"/>
          </a:solidFill>
          <a:ln>
            <a:noFill/>
          </a:ln>
        </p:spPr>
        <p:txBody>
          <a:bodyPr vert="horz" wrap="square" lIns="216000" tIns="108000" rIns="216000" bIns="108000" rtlCol="0" anchor="t" anchorCtr="0">
            <a:spAutoFit/>
          </a:bodyPr>
          <a:lstStyle>
            <a:lvl1pPr>
              <a:defRPr lang="ja-JP" altLang="en-US" sz="2000" dirty="0">
                <a:latin typeface="Meiryo UI" panose="020B0604030504040204" pitchFamily="50" charset="-128"/>
                <a:ea typeface="Meiryo UI" panose="020B0604030504040204" pitchFamily="50" charset="-128"/>
                <a:cs typeface="Meiryo UI" panose="020B0604030504040204" pitchFamily="50" charset="-128"/>
              </a:defRPr>
            </a:lvl1pPr>
          </a:lstStyle>
          <a:p>
            <a:pPr marL="257175" lvl="0" indent="-257175">
              <a:spcBef>
                <a:spcPts val="600"/>
              </a:spcBef>
              <a:spcAft>
                <a:spcPts val="600"/>
              </a:spcAft>
              <a:buClr>
                <a:srgbClr val="002060"/>
              </a:buClr>
              <a:buFont typeface="Wingdings" panose="05000000000000000000" pitchFamily="2" charset="2"/>
              <a:buChar char="l"/>
            </a:pPr>
            <a:r>
              <a:rPr kumimoji="1" lang="ja-JP" altLang="en-US"/>
              <a:t>マスター テキストの書式設定</a:t>
            </a:r>
          </a:p>
        </p:txBody>
      </p:sp>
    </p:spTree>
    <p:extLst>
      <p:ext uri="{BB962C8B-B14F-4D97-AF65-F5344CB8AC3E}">
        <p14:creationId xmlns:p14="http://schemas.microsoft.com/office/powerpoint/2010/main" val="29895277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200025" y="274638"/>
            <a:ext cx="9469499" cy="382587"/>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200024" y="800708"/>
            <a:ext cx="9469499" cy="1210689"/>
          </a:xfrm>
          <a:prstGeom prst="rect">
            <a:avLst/>
          </a:prstGeom>
          <a:noFill/>
        </p:spPr>
        <p:txBody>
          <a:bodyPr vert="horz" wrap="square" lIns="216000" tIns="108000" rIns="216000" bIns="108000" rtlCol="0">
            <a:sp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p:txBody>
      </p:sp>
      <p:sp>
        <p:nvSpPr>
          <p:cNvPr id="4" name="日付プレースホルダー 3"/>
          <p:cNvSpPr>
            <a:spLocks noGrp="1"/>
          </p:cNvSpPr>
          <p:nvPr>
            <p:ph type="dt" sz="half" idx="2"/>
          </p:nvPr>
        </p:nvSpPr>
        <p:spPr>
          <a:xfrm>
            <a:off x="-10695" y="6520260"/>
            <a:ext cx="2311400" cy="365125"/>
          </a:xfrm>
          <a:prstGeom prst="rect">
            <a:avLst/>
          </a:prstGeom>
        </p:spPr>
        <p:txBody>
          <a:bodyPr vert="horz" lIns="91440" tIns="45720" rIns="91440" bIns="45720" rtlCol="0" anchor="ctr"/>
          <a:lstStyle>
            <a:lvl1pPr algn="l">
              <a:defRPr sz="12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57702473-496F-4EA5-8617-C076904D98E0}" type="datetime1">
              <a:rPr lang="ja-JP" altLang="en-US" smtClean="0"/>
              <a:t>2024/4/11</a:t>
            </a:fld>
            <a:endParaRPr lang="ja-JP" altLang="en-US"/>
          </a:p>
        </p:txBody>
      </p:sp>
      <p:sp>
        <p:nvSpPr>
          <p:cNvPr id="5" name="フッター プレースホルダー 4"/>
          <p:cNvSpPr>
            <a:spLocks noGrp="1"/>
          </p:cNvSpPr>
          <p:nvPr>
            <p:ph type="ftr" sz="quarter" idx="3"/>
          </p:nvPr>
        </p:nvSpPr>
        <p:spPr>
          <a:xfrm>
            <a:off x="3392827" y="652534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605295" y="6525345"/>
            <a:ext cx="2311400" cy="365125"/>
          </a:xfrm>
          <a:prstGeom prst="rect">
            <a:avLst/>
          </a:prstGeom>
        </p:spPr>
        <p:txBody>
          <a:bodyPr vert="horz" lIns="91440" tIns="45720" rIns="91440" bIns="45720" rtlCol="0" anchor="ctr"/>
          <a:lstStyle>
            <a:lvl1pPr algn="r">
              <a:defRPr sz="14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fld id="{D9550142-B990-490A-A107-ED7302A7FD52}" type="slidenum">
              <a:rPr lang="ja-JP" altLang="en-US" smtClean="0"/>
              <a:pPr/>
              <a:t>‹#›</a:t>
            </a:fld>
            <a:endParaRPr lang="ja-JP" altLang="en-US"/>
          </a:p>
        </p:txBody>
      </p:sp>
    </p:spTree>
    <p:extLst>
      <p:ext uri="{BB962C8B-B14F-4D97-AF65-F5344CB8AC3E}">
        <p14:creationId xmlns:p14="http://schemas.microsoft.com/office/powerpoint/2010/main" val="2712574064"/>
      </p:ext>
    </p:extLst>
  </p:cSld>
  <p:clrMap bg1="lt1" tx1="dk1" bg2="lt2" tx2="dk2" accent1="accent1" accent2="accent2" accent3="accent3" accent4="accent4" accent5="accent5" accent6="accent6" hlink="hlink" folHlink="folHlink"/>
  <p:sldLayoutIdLst>
    <p:sldLayoutId id="2147483659" r:id="rId1"/>
    <p:sldLayoutId id="2147483651" r:id="rId2"/>
    <p:sldLayoutId id="2147483654" r:id="rId3"/>
  </p:sldLayoutIdLst>
  <p:hf hdr="0" ftr="0" dt="0"/>
  <p:txStyles>
    <p:titleStyle>
      <a:lvl1pPr algn="l" defTabSz="914400" rtl="0" eaLnBrk="1" latinLnBrk="0" hangingPunct="1">
        <a:spcBef>
          <a:spcPct val="0"/>
        </a:spcBef>
        <a:buNone/>
        <a:defRPr kumimoji="1" sz="2400" b="1"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342900" indent="-342900" algn="l" defTabSz="914400" rtl="0" eaLnBrk="1" latinLnBrk="0" hangingPunct="1">
        <a:spcBef>
          <a:spcPts val="600"/>
        </a:spcBef>
        <a:spcAft>
          <a:spcPts val="600"/>
        </a:spcAft>
        <a:buClr>
          <a:srgbClr val="002060"/>
        </a:buClr>
        <a:buFont typeface="Wingdings" panose="05000000000000000000" pitchFamily="2" charset="2"/>
        <a:buChar char="l"/>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914400" rtl="0" eaLnBrk="1" latinLnBrk="0" hangingPunct="1">
        <a:spcBef>
          <a:spcPts val="600"/>
        </a:spcBef>
        <a:spcAft>
          <a:spcPts val="600"/>
        </a:spcAft>
        <a:buFont typeface="Arial" pitchFamily="34" charset="0"/>
        <a:buChar char="–"/>
        <a:defRPr kumimoji="1" sz="1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spcBef>
          <a:spcPts val="600"/>
        </a:spcBef>
        <a:spcAft>
          <a:spcPts val="600"/>
        </a:spcAft>
        <a:buFont typeface="Arial" pitchFamily="34" charset="0"/>
        <a:buChar char="•"/>
        <a:defRPr kumimoji="1" sz="10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0026E5-E565-ED7A-AED7-DF58DE1DF3E5}"/>
              </a:ext>
            </a:extLst>
          </p:cNvPr>
          <p:cNvSpPr>
            <a:spLocks noGrp="1"/>
          </p:cNvSpPr>
          <p:nvPr>
            <p:ph type="title"/>
          </p:nvPr>
        </p:nvSpPr>
        <p:spPr>
          <a:xfrm>
            <a:off x="254780" y="256432"/>
            <a:ext cx="7423989" cy="400110"/>
          </a:xfrm>
        </p:spPr>
        <p:txBody>
          <a:bodyPr/>
          <a:lstStyle/>
          <a:p>
            <a:r>
              <a:rPr kumimoji="1" lang="ja-JP" altLang="en-US" sz="2000"/>
              <a:t>事業者名：</a:t>
            </a:r>
          </a:p>
        </p:txBody>
      </p:sp>
      <p:sp>
        <p:nvSpPr>
          <p:cNvPr id="3" name="スライド番号プレースホルダー 2">
            <a:extLst>
              <a:ext uri="{FF2B5EF4-FFF2-40B4-BE49-F238E27FC236}">
                <a16:creationId xmlns:a16="http://schemas.microsoft.com/office/drawing/2014/main" id="{DFA2E1AE-804F-7B21-F385-348BADCE29F2}"/>
              </a:ext>
            </a:extLst>
          </p:cNvPr>
          <p:cNvSpPr>
            <a:spLocks noGrp="1"/>
          </p:cNvSpPr>
          <p:nvPr>
            <p:ph type="sldNum" sz="quarter" idx="12"/>
          </p:nvPr>
        </p:nvSpPr>
        <p:spPr/>
        <p:txBody>
          <a:bodyPr/>
          <a:lstStyle/>
          <a:p>
            <a:fld id="{D9550142-B990-490A-A107-ED7302A7FD52}" type="slidenum">
              <a:rPr kumimoji="1" lang="ja-JP" altLang="en-US" smtClean="0"/>
              <a:t>1</a:t>
            </a:fld>
            <a:endParaRPr kumimoji="1" lang="ja-JP" altLang="en-US"/>
          </a:p>
        </p:txBody>
      </p:sp>
      <p:sp>
        <p:nvSpPr>
          <p:cNvPr id="4" name="テキスト ボックス 3">
            <a:extLst>
              <a:ext uri="{FF2B5EF4-FFF2-40B4-BE49-F238E27FC236}">
                <a16:creationId xmlns:a16="http://schemas.microsoft.com/office/drawing/2014/main" id="{C20E13C9-8E98-E2EF-F594-C49F1F0682F4}"/>
              </a:ext>
            </a:extLst>
          </p:cNvPr>
          <p:cNvSpPr txBox="1"/>
          <p:nvPr/>
        </p:nvSpPr>
        <p:spPr>
          <a:xfrm>
            <a:off x="380492" y="746939"/>
            <a:ext cx="9145016" cy="400110"/>
          </a:xfrm>
          <a:prstGeom prst="rect">
            <a:avLst/>
          </a:prstGeom>
          <a:noFill/>
          <a:ln w="28575">
            <a:solidFill>
              <a:srgbClr val="002060"/>
            </a:solidFill>
          </a:ln>
        </p:spPr>
        <p:txBody>
          <a:bodyPr wrap="square" rtlCol="0">
            <a:spAutoFit/>
          </a:bodyPr>
          <a:lstStyle/>
          <a:p>
            <a:r>
              <a:rPr lang="ja-JP" altLang="en-US" sz="2000" b="1">
                <a:latin typeface="Meiryo UI" panose="020B0604030504040204" pitchFamily="50" charset="-128"/>
                <a:ea typeface="Meiryo UI" panose="020B0604030504040204" pitchFamily="50" charset="-128"/>
                <a:cs typeface="Meiryo UI" panose="020B0604030504040204" pitchFamily="50" charset="-128"/>
              </a:rPr>
              <a:t>事業化プラン：〇〇</a:t>
            </a:r>
            <a:r>
              <a:rPr kumimoji="1" lang="ja-JP" altLang="en-US" sz="2000" b="1">
                <a:latin typeface="Meiryo UI" panose="020B0604030504040204" pitchFamily="50" charset="-128"/>
                <a:ea typeface="Meiryo UI" panose="020B0604030504040204" pitchFamily="50" charset="-128"/>
                <a:cs typeface="Meiryo UI" panose="020B0604030504040204" pitchFamily="50" charset="-128"/>
              </a:rPr>
              <a:t>戦略</a:t>
            </a:r>
          </a:p>
        </p:txBody>
      </p:sp>
      <p:sp>
        <p:nvSpPr>
          <p:cNvPr id="6" name="矢印: 右 5">
            <a:extLst>
              <a:ext uri="{FF2B5EF4-FFF2-40B4-BE49-F238E27FC236}">
                <a16:creationId xmlns:a16="http://schemas.microsoft.com/office/drawing/2014/main" id="{5CC5931E-A03F-D496-1E5C-80B522B69C0D}"/>
              </a:ext>
            </a:extLst>
          </p:cNvPr>
          <p:cNvSpPr/>
          <p:nvPr/>
        </p:nvSpPr>
        <p:spPr bwMode="auto">
          <a:xfrm>
            <a:off x="5662904" y="3187782"/>
            <a:ext cx="1029714" cy="1152128"/>
          </a:xfrm>
          <a:prstGeom prst="right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wrap="none" rtlCol="0" anchor="ctr"/>
          <a:lstStyle/>
          <a:p>
            <a:pPr algn="l"/>
            <a:endParaRPr kumimoji="0" lang="ja-JP" altLang="en-US" sz="1800">
              <a:latin typeface="Meiryo UI" panose="020B0604030504040204" pitchFamily="50" charset="-128"/>
              <a:ea typeface="Meiryo UI" panose="020B0604030504040204" pitchFamily="50" charset="-128"/>
            </a:endParaRPr>
          </a:p>
        </p:txBody>
      </p:sp>
      <p:sp>
        <p:nvSpPr>
          <p:cNvPr id="9" name="矢印: 五方向 8">
            <a:extLst>
              <a:ext uri="{FF2B5EF4-FFF2-40B4-BE49-F238E27FC236}">
                <a16:creationId xmlns:a16="http://schemas.microsoft.com/office/drawing/2014/main" id="{834A0479-46B6-4533-5064-AE05FA653452}"/>
              </a:ext>
            </a:extLst>
          </p:cNvPr>
          <p:cNvSpPr/>
          <p:nvPr/>
        </p:nvSpPr>
        <p:spPr bwMode="auto">
          <a:xfrm>
            <a:off x="2781985" y="1906573"/>
            <a:ext cx="2808312" cy="504056"/>
          </a:xfrm>
          <a:prstGeom prst="homePlat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wrap="none" rtlCol="0" anchor="ctr"/>
          <a:lstStyle/>
          <a:p>
            <a:pPr algn="ctr"/>
            <a:r>
              <a:rPr kumimoji="0" lang="ja-JP" altLang="en-US" sz="1800" b="1">
                <a:solidFill>
                  <a:schemeClr val="bg1"/>
                </a:solidFill>
                <a:latin typeface="Meiryo UI" panose="020B0604030504040204" pitchFamily="50" charset="-128"/>
                <a:ea typeface="Meiryo UI" panose="020B0604030504040204" pitchFamily="50" charset="-128"/>
              </a:rPr>
              <a:t>○○年～○○年</a:t>
            </a:r>
          </a:p>
        </p:txBody>
      </p:sp>
      <p:sp>
        <p:nvSpPr>
          <p:cNvPr id="11" name="四角形: 角を丸くする 10">
            <a:extLst>
              <a:ext uri="{FF2B5EF4-FFF2-40B4-BE49-F238E27FC236}">
                <a16:creationId xmlns:a16="http://schemas.microsoft.com/office/drawing/2014/main" id="{582CD29E-2324-4774-3D0D-B34D4B440FA2}"/>
              </a:ext>
            </a:extLst>
          </p:cNvPr>
          <p:cNvSpPr/>
          <p:nvPr/>
        </p:nvSpPr>
        <p:spPr bwMode="auto">
          <a:xfrm>
            <a:off x="2699586" y="2709371"/>
            <a:ext cx="2890711" cy="2262281"/>
          </a:xfrm>
          <a:prstGeom prst="roundRect">
            <a:avLst/>
          </a:prstGeom>
          <a:noFill/>
          <a:ln w="28575">
            <a:solidFill>
              <a:srgbClr val="002060"/>
            </a:solidFill>
            <a:miter lim="800000"/>
            <a:headEnd/>
            <a:tailEnd/>
          </a:ln>
          <a:effectLst/>
        </p:spPr>
        <p:txBody>
          <a:bodyPr wrap="none" rtlCol="0" anchor="ctr"/>
          <a:lstStyle/>
          <a:p>
            <a:pPr algn="l"/>
            <a:endParaRPr kumimoji="0" lang="ja-JP" altLang="en-US" sz="1800">
              <a:latin typeface="Meiryo UI" panose="020B0604030504040204" pitchFamily="50" charset="-128"/>
              <a:ea typeface="Meiryo UI" panose="020B0604030504040204" pitchFamily="50" charset="-128"/>
            </a:endParaRPr>
          </a:p>
        </p:txBody>
      </p:sp>
      <p:sp>
        <p:nvSpPr>
          <p:cNvPr id="12" name="四角形: 角を丸くする 11">
            <a:extLst>
              <a:ext uri="{FF2B5EF4-FFF2-40B4-BE49-F238E27FC236}">
                <a16:creationId xmlns:a16="http://schemas.microsoft.com/office/drawing/2014/main" id="{E27C48BE-1126-444E-9D82-744FA9A114DF}"/>
              </a:ext>
            </a:extLst>
          </p:cNvPr>
          <p:cNvSpPr/>
          <p:nvPr/>
        </p:nvSpPr>
        <p:spPr bwMode="auto">
          <a:xfrm>
            <a:off x="6779928" y="2688670"/>
            <a:ext cx="2890710" cy="2262281"/>
          </a:xfrm>
          <a:prstGeom prst="roundRect">
            <a:avLst/>
          </a:prstGeom>
          <a:noFill/>
          <a:ln w="28575">
            <a:solidFill>
              <a:srgbClr val="002060"/>
            </a:solidFill>
            <a:miter lim="800000"/>
            <a:headEnd/>
            <a:tailEnd/>
          </a:ln>
          <a:effectLst/>
        </p:spPr>
        <p:txBody>
          <a:bodyPr wrap="none" rtlCol="0" anchor="ctr"/>
          <a:lstStyle/>
          <a:p>
            <a:pPr algn="l"/>
            <a:endParaRPr kumimoji="0" lang="ja-JP" altLang="en-US" sz="1800">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F4F1E3F8-AB1D-DDE0-32C6-DAFBCBD1CBDF}"/>
              </a:ext>
            </a:extLst>
          </p:cNvPr>
          <p:cNvSpPr/>
          <p:nvPr/>
        </p:nvSpPr>
        <p:spPr bwMode="auto">
          <a:xfrm>
            <a:off x="344488" y="5445224"/>
            <a:ext cx="4392488" cy="1224135"/>
          </a:xfrm>
          <a:prstGeom prst="rect">
            <a:avLst/>
          </a:prstGeom>
          <a:noFill/>
          <a:ln w="19050">
            <a:solidFill>
              <a:srgbClr val="002060"/>
            </a:solidFill>
            <a:miter lim="800000"/>
            <a:headEnd/>
            <a:tailEnd/>
          </a:ln>
          <a:effectLst/>
        </p:spPr>
        <p:txBody>
          <a:bodyPr wrap="none" rtlCol="0" anchor="ctr"/>
          <a:lstStyle/>
          <a:p>
            <a:pPr algn="l"/>
            <a:endParaRPr kumimoji="0" lang="ja-JP" altLang="en-US" sz="1800">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F02D7FDF-3369-D624-AEEA-7CFC8BA63A10}"/>
              </a:ext>
            </a:extLst>
          </p:cNvPr>
          <p:cNvSpPr/>
          <p:nvPr/>
        </p:nvSpPr>
        <p:spPr bwMode="auto">
          <a:xfrm>
            <a:off x="5169024" y="5445223"/>
            <a:ext cx="4392488" cy="1224136"/>
          </a:xfrm>
          <a:prstGeom prst="rect">
            <a:avLst/>
          </a:prstGeom>
          <a:noFill/>
          <a:ln w="19050">
            <a:solidFill>
              <a:srgbClr val="002060"/>
            </a:solidFill>
            <a:miter lim="800000"/>
            <a:headEnd/>
            <a:tailEnd/>
          </a:ln>
          <a:effectLst/>
        </p:spPr>
        <p:txBody>
          <a:bodyPr wrap="none" rtlCol="0" anchor="ctr"/>
          <a:lstStyle/>
          <a:p>
            <a:pPr algn="l"/>
            <a:endParaRPr kumimoji="0" lang="ja-JP" altLang="en-US" sz="1800">
              <a:latin typeface="Meiryo UI" panose="020B0604030504040204" pitchFamily="50" charset="-128"/>
              <a:ea typeface="Meiryo UI" panose="020B0604030504040204" pitchFamily="50" charset="-128"/>
            </a:endParaRPr>
          </a:p>
        </p:txBody>
      </p:sp>
      <p:sp>
        <p:nvSpPr>
          <p:cNvPr id="15" name="四角形: 角を丸くする 14">
            <a:extLst>
              <a:ext uri="{FF2B5EF4-FFF2-40B4-BE49-F238E27FC236}">
                <a16:creationId xmlns:a16="http://schemas.microsoft.com/office/drawing/2014/main" id="{A0892023-24E7-425E-03B2-4CF19E9995F0}"/>
              </a:ext>
            </a:extLst>
          </p:cNvPr>
          <p:cNvSpPr/>
          <p:nvPr/>
        </p:nvSpPr>
        <p:spPr bwMode="auto">
          <a:xfrm>
            <a:off x="462890" y="5280918"/>
            <a:ext cx="1321757" cy="328608"/>
          </a:xfrm>
          <a:prstGeom prst="roundRect">
            <a:avLst/>
          </a:prstGeom>
          <a:solidFill>
            <a:schemeClr val="bg1"/>
          </a:solidFill>
          <a:ln w="19050">
            <a:solidFill>
              <a:srgbClr val="002060"/>
            </a:solidFill>
            <a:miter lim="800000"/>
            <a:headEnd/>
            <a:tailEnd/>
          </a:ln>
          <a:effectLst/>
        </p:spPr>
        <p:txBody>
          <a:bodyPr wrap="none" rtlCol="0" anchor="ctr"/>
          <a:lstStyle/>
          <a:p>
            <a:pPr algn="l"/>
            <a:endParaRPr kumimoji="0" lang="ja-JP" altLang="en-US" sz="1800">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8D0BCACF-3998-043B-17A4-1232CB3B7980}"/>
              </a:ext>
            </a:extLst>
          </p:cNvPr>
          <p:cNvSpPr txBox="1"/>
          <p:nvPr/>
        </p:nvSpPr>
        <p:spPr>
          <a:xfrm>
            <a:off x="555499" y="5264962"/>
            <a:ext cx="1224135" cy="369332"/>
          </a:xfrm>
          <a:prstGeom prst="rect">
            <a:avLst/>
          </a:prstGeom>
          <a:noFill/>
        </p:spPr>
        <p:txBody>
          <a:bodyPr wrap="square" rtlCol="0">
            <a:spAutoFit/>
          </a:bodyPr>
          <a:lstStyle/>
          <a:p>
            <a:r>
              <a:rPr kumimoji="1" lang="ja-JP" altLang="en-US">
                <a:latin typeface="Meiryo UI" panose="020B0604030504040204" pitchFamily="50" charset="-128"/>
                <a:ea typeface="Meiryo UI" panose="020B0604030504040204" pitchFamily="50" charset="-128"/>
                <a:cs typeface="Meiryo UI" panose="020B0604030504040204" pitchFamily="50" charset="-128"/>
              </a:rPr>
              <a:t>組織体制</a:t>
            </a:r>
          </a:p>
        </p:txBody>
      </p:sp>
      <p:sp>
        <p:nvSpPr>
          <p:cNvPr id="18" name="四角形: 角を丸くする 17">
            <a:extLst>
              <a:ext uri="{FF2B5EF4-FFF2-40B4-BE49-F238E27FC236}">
                <a16:creationId xmlns:a16="http://schemas.microsoft.com/office/drawing/2014/main" id="{6E3EE4DC-75A3-F75B-12F2-C013C0318F47}"/>
              </a:ext>
            </a:extLst>
          </p:cNvPr>
          <p:cNvSpPr/>
          <p:nvPr/>
        </p:nvSpPr>
        <p:spPr bwMode="auto">
          <a:xfrm>
            <a:off x="5427773" y="5280918"/>
            <a:ext cx="1321757" cy="328608"/>
          </a:xfrm>
          <a:prstGeom prst="roundRect">
            <a:avLst/>
          </a:prstGeom>
          <a:solidFill>
            <a:schemeClr val="bg1"/>
          </a:solidFill>
          <a:ln w="19050">
            <a:solidFill>
              <a:srgbClr val="002060"/>
            </a:solidFill>
            <a:miter lim="800000"/>
            <a:headEnd/>
            <a:tailEnd/>
          </a:ln>
          <a:effectLst/>
        </p:spPr>
        <p:txBody>
          <a:bodyPr wrap="none" rtlCol="0" anchor="ctr"/>
          <a:lstStyle/>
          <a:p>
            <a:pPr algn="l"/>
            <a:endParaRPr kumimoji="0" lang="ja-JP" altLang="en-US" sz="1800">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D55C0909-95A7-C67F-2DAE-3DC8771A5143}"/>
              </a:ext>
            </a:extLst>
          </p:cNvPr>
          <p:cNvSpPr txBox="1"/>
          <p:nvPr/>
        </p:nvSpPr>
        <p:spPr>
          <a:xfrm>
            <a:off x="5719207" y="5260556"/>
            <a:ext cx="738887" cy="369332"/>
          </a:xfrm>
          <a:prstGeom prst="rect">
            <a:avLst/>
          </a:prstGeom>
          <a:noFill/>
        </p:spPr>
        <p:txBody>
          <a:bodyPr wrap="square" rtlCol="0">
            <a:spAutoFit/>
          </a:bodyPr>
          <a:lstStyle/>
          <a:p>
            <a:r>
              <a:rPr kumimoji="1" lang="ja-JP" altLang="en-US">
                <a:latin typeface="Meiryo UI" panose="020B0604030504040204" pitchFamily="50" charset="-128"/>
                <a:ea typeface="Meiryo UI" panose="020B0604030504040204" pitchFamily="50" charset="-128"/>
                <a:cs typeface="Meiryo UI" panose="020B0604030504040204" pitchFamily="50" charset="-128"/>
              </a:rPr>
              <a:t>目標</a:t>
            </a:r>
          </a:p>
        </p:txBody>
      </p:sp>
      <p:sp>
        <p:nvSpPr>
          <p:cNvPr id="20" name="テキスト ボックス 19">
            <a:extLst>
              <a:ext uri="{FF2B5EF4-FFF2-40B4-BE49-F238E27FC236}">
                <a16:creationId xmlns:a16="http://schemas.microsoft.com/office/drawing/2014/main" id="{F78CF6F4-A385-7164-BF43-9EB1E70B4F2C}"/>
              </a:ext>
            </a:extLst>
          </p:cNvPr>
          <p:cNvSpPr txBox="1"/>
          <p:nvPr/>
        </p:nvSpPr>
        <p:spPr>
          <a:xfrm>
            <a:off x="5313040" y="5734125"/>
            <a:ext cx="3960440" cy="646331"/>
          </a:xfrm>
          <a:prstGeom prst="rect">
            <a:avLst/>
          </a:prstGeom>
          <a:noFill/>
        </p:spPr>
        <p:txBody>
          <a:bodyPr wrap="square" rtlCol="0">
            <a:spAutoFit/>
          </a:bodyPr>
          <a:lstStyle/>
          <a:p>
            <a:r>
              <a:rPr kumimoji="1" lang="ja-JP" altLang="en-US">
                <a:latin typeface="Meiryo UI" panose="020B0604030504040204" pitchFamily="50" charset="-128"/>
                <a:ea typeface="Meiryo UI" panose="020B0604030504040204" pitchFamily="50" charset="-128"/>
                <a:cs typeface="Meiryo UI" panose="020B0604030504040204" pitchFamily="50" charset="-128"/>
              </a:rPr>
              <a:t>・○○年までに○○達成</a:t>
            </a:r>
            <a:endParaRPr kumimoji="1" lang="en-US" altLang="ja-JP">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a:latin typeface="Meiryo UI" panose="020B0604030504040204" pitchFamily="50" charset="-128"/>
                <a:ea typeface="Meiryo UI" panose="020B0604030504040204" pitchFamily="50" charset="-128"/>
                <a:cs typeface="Meiryo UI" panose="020B0604030504040204" pitchFamily="50" charset="-128"/>
              </a:rPr>
              <a:t>・○○年までに○○達成</a:t>
            </a:r>
          </a:p>
        </p:txBody>
      </p:sp>
      <p:sp>
        <p:nvSpPr>
          <p:cNvPr id="21" name="テキスト ボックス 20">
            <a:extLst>
              <a:ext uri="{FF2B5EF4-FFF2-40B4-BE49-F238E27FC236}">
                <a16:creationId xmlns:a16="http://schemas.microsoft.com/office/drawing/2014/main" id="{77AE3968-4995-DAF8-9B4E-405472157F98}"/>
              </a:ext>
            </a:extLst>
          </p:cNvPr>
          <p:cNvSpPr txBox="1"/>
          <p:nvPr/>
        </p:nvSpPr>
        <p:spPr>
          <a:xfrm>
            <a:off x="462890" y="5734124"/>
            <a:ext cx="4130070" cy="646331"/>
          </a:xfrm>
          <a:prstGeom prst="rect">
            <a:avLst/>
          </a:prstGeom>
          <a:noFill/>
        </p:spPr>
        <p:txBody>
          <a:bodyPr wrap="square" rtlCol="0">
            <a:spAutoFit/>
          </a:bodyPr>
          <a:lstStyle/>
          <a:p>
            <a:r>
              <a:rPr kumimoji="1" lang="ja-JP" altLang="en-US">
                <a:latin typeface="Meiryo UI" panose="020B0604030504040204" pitchFamily="50" charset="-128"/>
                <a:ea typeface="Meiryo UI" panose="020B0604030504040204" pitchFamily="50" charset="-128"/>
                <a:cs typeface="Meiryo UI" panose="020B0604030504040204" pitchFamily="50" charset="-128"/>
              </a:rPr>
              <a:t>・○○部にて引き続き実施。（○人体制）</a:t>
            </a:r>
            <a:endParaRPr kumimoji="1" lang="en-US" altLang="ja-JP">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a:latin typeface="Meiryo UI" panose="020B0604030504040204" pitchFamily="50" charset="-128"/>
                <a:ea typeface="Meiryo UI" panose="020B0604030504040204" pitchFamily="50" charset="-128"/>
                <a:cs typeface="Meiryo UI" panose="020B0604030504040204" pitchFamily="50" charset="-128"/>
              </a:rPr>
              <a:t>・○○年までに○○事業部を○人増員。</a:t>
            </a:r>
            <a:endParaRPr kumimoji="1" lang="en-US" altLang="ja-JP">
              <a:latin typeface="Meiryo UI" panose="020B0604030504040204" pitchFamily="50" charset="-128"/>
              <a:ea typeface="Meiryo UI" panose="020B0604030504040204" pitchFamily="50" charset="-128"/>
              <a:cs typeface="Meiryo UI" panose="020B0604030504040204" pitchFamily="50" charset="-128"/>
            </a:endParaRPr>
          </a:p>
        </p:txBody>
      </p:sp>
      <p:sp>
        <p:nvSpPr>
          <p:cNvPr id="22" name="矢印: 五方向 21">
            <a:extLst>
              <a:ext uri="{FF2B5EF4-FFF2-40B4-BE49-F238E27FC236}">
                <a16:creationId xmlns:a16="http://schemas.microsoft.com/office/drawing/2014/main" id="{CC5C0818-7086-95AB-71E0-C8CAE377DF59}"/>
              </a:ext>
            </a:extLst>
          </p:cNvPr>
          <p:cNvSpPr/>
          <p:nvPr/>
        </p:nvSpPr>
        <p:spPr bwMode="auto">
          <a:xfrm>
            <a:off x="6768340" y="1890496"/>
            <a:ext cx="2808312" cy="504056"/>
          </a:xfrm>
          <a:prstGeom prst="homePlat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wrap="none" rtlCol="0" anchor="ctr"/>
          <a:lstStyle/>
          <a:p>
            <a:pPr algn="ctr"/>
            <a:r>
              <a:rPr kumimoji="0" lang="ja-JP" altLang="en-US" sz="1800" b="1">
                <a:solidFill>
                  <a:schemeClr val="bg1"/>
                </a:solidFill>
                <a:latin typeface="Meiryo UI" panose="020B0604030504040204" pitchFamily="50" charset="-128"/>
                <a:ea typeface="Meiryo UI" panose="020B0604030504040204" pitchFamily="50" charset="-128"/>
              </a:rPr>
              <a:t>○○年～○○年</a:t>
            </a:r>
          </a:p>
        </p:txBody>
      </p:sp>
      <p:sp>
        <p:nvSpPr>
          <p:cNvPr id="23" name="テキスト ボックス 22">
            <a:extLst>
              <a:ext uri="{FF2B5EF4-FFF2-40B4-BE49-F238E27FC236}">
                <a16:creationId xmlns:a16="http://schemas.microsoft.com/office/drawing/2014/main" id="{40BF1DF1-53B7-FDAF-539D-9F89BE321FF8}"/>
              </a:ext>
            </a:extLst>
          </p:cNvPr>
          <p:cNvSpPr txBox="1"/>
          <p:nvPr/>
        </p:nvSpPr>
        <p:spPr>
          <a:xfrm>
            <a:off x="2859188" y="3334240"/>
            <a:ext cx="2653905" cy="923330"/>
          </a:xfrm>
          <a:prstGeom prst="rect">
            <a:avLst/>
          </a:prstGeom>
          <a:noFill/>
        </p:spPr>
        <p:txBody>
          <a:bodyPr wrap="square" rtlCol="0">
            <a:spAutoFit/>
          </a:bodyPr>
          <a:lstStyle/>
          <a:p>
            <a:pPr marL="285750" indent="-285750">
              <a:buFont typeface="Wingdings" panose="05000000000000000000" pitchFamily="2" charset="2"/>
              <a:buChar char="l"/>
            </a:pPr>
            <a:r>
              <a:rPr kumimoji="1" lang="ja-JP" altLang="en-US">
                <a:latin typeface="Meiryo UI" panose="020B0604030504040204" pitchFamily="50" charset="-128"/>
                <a:ea typeface="Meiryo UI" panose="020B0604030504040204" pitchFamily="50" charset="-128"/>
                <a:cs typeface="Meiryo UI" panose="020B0604030504040204" pitchFamily="50" charset="-128"/>
              </a:rPr>
              <a:t>具体の事業</a:t>
            </a:r>
            <a:endParaRPr kumimoji="1" lang="en-US" altLang="ja-JP">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l"/>
            </a:pPr>
            <a:endParaRPr lang="en-US" altLang="ja-JP">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a:latin typeface="Meiryo UI" panose="020B0604030504040204" pitchFamily="50" charset="-128"/>
                <a:ea typeface="Meiryo UI" panose="020B0604030504040204" pitchFamily="50" charset="-128"/>
                <a:cs typeface="Meiryo UI" panose="020B0604030504040204" pitchFamily="50" charset="-128"/>
              </a:rPr>
              <a:t>具体の事業</a:t>
            </a:r>
          </a:p>
        </p:txBody>
      </p:sp>
      <p:sp>
        <p:nvSpPr>
          <p:cNvPr id="24" name="テキスト ボックス 23">
            <a:extLst>
              <a:ext uri="{FF2B5EF4-FFF2-40B4-BE49-F238E27FC236}">
                <a16:creationId xmlns:a16="http://schemas.microsoft.com/office/drawing/2014/main" id="{619B6AE2-6F71-AD19-2590-59772EFC7F9E}"/>
              </a:ext>
            </a:extLst>
          </p:cNvPr>
          <p:cNvSpPr txBox="1"/>
          <p:nvPr/>
        </p:nvSpPr>
        <p:spPr>
          <a:xfrm>
            <a:off x="6927942" y="3463957"/>
            <a:ext cx="2653905" cy="923330"/>
          </a:xfrm>
          <a:prstGeom prst="rect">
            <a:avLst/>
          </a:prstGeom>
          <a:noFill/>
        </p:spPr>
        <p:txBody>
          <a:bodyPr wrap="square" rtlCol="0">
            <a:spAutoFit/>
          </a:bodyPr>
          <a:lstStyle/>
          <a:p>
            <a:pPr marL="285750" indent="-285750">
              <a:buFont typeface="Wingdings" panose="05000000000000000000" pitchFamily="2" charset="2"/>
              <a:buChar char="l"/>
            </a:pPr>
            <a:r>
              <a:rPr kumimoji="1" lang="ja-JP" altLang="en-US">
                <a:latin typeface="Meiryo UI" panose="020B0604030504040204" pitchFamily="50" charset="-128"/>
                <a:ea typeface="Meiryo UI" panose="020B0604030504040204" pitchFamily="50" charset="-128"/>
                <a:cs typeface="Meiryo UI" panose="020B0604030504040204" pitchFamily="50" charset="-128"/>
              </a:rPr>
              <a:t>具体の事業</a:t>
            </a:r>
            <a:endParaRPr kumimoji="1" lang="en-US" altLang="ja-JP">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l"/>
            </a:pPr>
            <a:endParaRPr lang="en-US" altLang="ja-JP">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a:latin typeface="Meiryo UI" panose="020B0604030504040204" pitchFamily="50" charset="-128"/>
                <a:ea typeface="Meiryo UI" panose="020B0604030504040204" pitchFamily="50" charset="-128"/>
                <a:cs typeface="Meiryo UI" panose="020B0604030504040204" pitchFamily="50" charset="-128"/>
              </a:rPr>
              <a:t>具体の事業</a:t>
            </a:r>
          </a:p>
        </p:txBody>
      </p:sp>
      <p:sp>
        <p:nvSpPr>
          <p:cNvPr id="25" name="テキスト ボックス 24">
            <a:extLst>
              <a:ext uri="{FF2B5EF4-FFF2-40B4-BE49-F238E27FC236}">
                <a16:creationId xmlns:a16="http://schemas.microsoft.com/office/drawing/2014/main" id="{F2446E6E-AC04-868F-D7BC-D7A5EEF76762}"/>
              </a:ext>
            </a:extLst>
          </p:cNvPr>
          <p:cNvSpPr txBox="1"/>
          <p:nvPr/>
        </p:nvSpPr>
        <p:spPr>
          <a:xfrm>
            <a:off x="6962217" y="2861491"/>
            <a:ext cx="2232248" cy="369332"/>
          </a:xfrm>
          <a:prstGeom prst="rect">
            <a:avLst/>
          </a:prstGeom>
          <a:noFill/>
        </p:spPr>
        <p:txBody>
          <a:bodyPr wrap="square" rtlCol="0">
            <a:spAutoFit/>
          </a:bodyPr>
          <a:lstStyle/>
          <a:p>
            <a:r>
              <a:rPr kumimoji="1" lang="ja-JP" altLang="en-US" b="1">
                <a:latin typeface="Meiryo UI" panose="020B0604030504040204" pitchFamily="50" charset="-128"/>
                <a:ea typeface="Meiryo UI" panose="020B0604030504040204" pitchFamily="50" charset="-128"/>
                <a:cs typeface="Meiryo UI" panose="020B0604030504040204" pitchFamily="50" charset="-128"/>
              </a:rPr>
              <a:t>実施する事業の概要</a:t>
            </a:r>
          </a:p>
        </p:txBody>
      </p:sp>
      <p:sp>
        <p:nvSpPr>
          <p:cNvPr id="26" name="テキスト ボックス 25">
            <a:extLst>
              <a:ext uri="{FF2B5EF4-FFF2-40B4-BE49-F238E27FC236}">
                <a16:creationId xmlns:a16="http://schemas.microsoft.com/office/drawing/2014/main" id="{B1F2620F-D7B7-7538-8D8A-33C7287174CB}"/>
              </a:ext>
            </a:extLst>
          </p:cNvPr>
          <p:cNvSpPr txBox="1"/>
          <p:nvPr/>
        </p:nvSpPr>
        <p:spPr>
          <a:xfrm>
            <a:off x="2911343" y="2865078"/>
            <a:ext cx="2232248" cy="369332"/>
          </a:xfrm>
          <a:prstGeom prst="rect">
            <a:avLst/>
          </a:prstGeom>
          <a:noFill/>
        </p:spPr>
        <p:txBody>
          <a:bodyPr wrap="square" rtlCol="0">
            <a:spAutoFit/>
          </a:bodyPr>
          <a:lstStyle/>
          <a:p>
            <a:r>
              <a:rPr kumimoji="1" lang="ja-JP" altLang="en-US" b="1">
                <a:latin typeface="Meiryo UI" panose="020B0604030504040204" pitchFamily="50" charset="-128"/>
                <a:ea typeface="Meiryo UI" panose="020B0604030504040204" pitchFamily="50" charset="-128"/>
                <a:cs typeface="Meiryo UI" panose="020B0604030504040204" pitchFamily="50" charset="-128"/>
              </a:rPr>
              <a:t>実施する事業の概要</a:t>
            </a:r>
          </a:p>
        </p:txBody>
      </p:sp>
      <p:sp>
        <p:nvSpPr>
          <p:cNvPr id="27" name="吹き出し: 角を丸めた四角形 26">
            <a:extLst>
              <a:ext uri="{FF2B5EF4-FFF2-40B4-BE49-F238E27FC236}">
                <a16:creationId xmlns:a16="http://schemas.microsoft.com/office/drawing/2014/main" id="{9D7CB958-936C-38BA-0ACB-F0B24C2CA882}"/>
              </a:ext>
            </a:extLst>
          </p:cNvPr>
          <p:cNvSpPr/>
          <p:nvPr/>
        </p:nvSpPr>
        <p:spPr bwMode="auto">
          <a:xfrm>
            <a:off x="9417496" y="1237778"/>
            <a:ext cx="2448272" cy="1252941"/>
          </a:xfrm>
          <a:prstGeom prst="wedgeRoundRectCallout">
            <a:avLst>
              <a:gd name="adj1" fmla="val -74337"/>
              <a:gd name="adj2" fmla="val 74552"/>
              <a:gd name="adj3" fmla="val 16667"/>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algn="l"/>
            <a:endParaRPr kumimoji="0" lang="ja-JP" altLang="en-US" sz="180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C70D4AA5-FFA5-BB3B-5A2B-5866BCB7CA73}"/>
              </a:ext>
            </a:extLst>
          </p:cNvPr>
          <p:cNvSpPr txBox="1"/>
          <p:nvPr/>
        </p:nvSpPr>
        <p:spPr>
          <a:xfrm>
            <a:off x="9561512" y="1444457"/>
            <a:ext cx="2304256" cy="923330"/>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期間と枠は適宜、増やしたり減らしたりしてください。</a:t>
            </a:r>
          </a:p>
        </p:txBody>
      </p:sp>
      <p:sp>
        <p:nvSpPr>
          <p:cNvPr id="5" name="テキスト ボックス 4">
            <a:extLst>
              <a:ext uri="{FF2B5EF4-FFF2-40B4-BE49-F238E27FC236}">
                <a16:creationId xmlns:a16="http://schemas.microsoft.com/office/drawing/2014/main" id="{33CDBE04-73EE-6DEB-9D31-88B3D806BC9B}"/>
              </a:ext>
            </a:extLst>
          </p:cNvPr>
          <p:cNvSpPr txBox="1"/>
          <p:nvPr/>
        </p:nvSpPr>
        <p:spPr>
          <a:xfrm>
            <a:off x="8409384" y="115495"/>
            <a:ext cx="1338828" cy="369332"/>
          </a:xfrm>
          <a:prstGeom prst="rect">
            <a:avLst/>
          </a:prstGeom>
          <a:noFill/>
          <a:ln>
            <a:solidFill>
              <a:schemeClr val="tx1"/>
            </a:solidFill>
          </a:ln>
        </p:spPr>
        <p:txBody>
          <a:bodyPr wrap="none" rtlCol="0">
            <a:spAutoFit/>
          </a:bodyPr>
          <a:lstStyle/>
          <a:p>
            <a:r>
              <a:rPr kumimoji="1" lang="ja-JP" altLang="en-US">
                <a:latin typeface="Meiryo UI" panose="020B0604030504040204" pitchFamily="50" charset="-128"/>
                <a:ea typeface="Meiryo UI" panose="020B0604030504040204" pitchFamily="50" charset="-128"/>
                <a:cs typeface="Meiryo UI" panose="020B0604030504040204" pitchFamily="50" charset="-128"/>
              </a:rPr>
              <a:t>事業化計画</a:t>
            </a:r>
          </a:p>
        </p:txBody>
      </p:sp>
      <p:sp>
        <p:nvSpPr>
          <p:cNvPr id="7" name="吹き出し: 角を丸めた四角形 6">
            <a:extLst>
              <a:ext uri="{FF2B5EF4-FFF2-40B4-BE49-F238E27FC236}">
                <a16:creationId xmlns:a16="http://schemas.microsoft.com/office/drawing/2014/main" id="{CAC314D7-BC7C-0B87-8448-94CA98B24713}"/>
              </a:ext>
            </a:extLst>
          </p:cNvPr>
          <p:cNvSpPr/>
          <p:nvPr/>
        </p:nvSpPr>
        <p:spPr bwMode="auto">
          <a:xfrm>
            <a:off x="9414902" y="3819811"/>
            <a:ext cx="2448272" cy="1252941"/>
          </a:xfrm>
          <a:prstGeom prst="wedgeRoundRectCallout">
            <a:avLst>
              <a:gd name="adj1" fmla="val -74337"/>
              <a:gd name="adj2" fmla="val 74552"/>
              <a:gd name="adj3" fmla="val 16667"/>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algn="l"/>
            <a:r>
              <a:rPr kumimoji="0" lang="ja-JP" altLang="en-US" sz="1800">
                <a:latin typeface="Meiryo UI" panose="020B0604030504040204" pitchFamily="50" charset="-128"/>
                <a:ea typeface="Meiryo UI" panose="020B0604030504040204" pitchFamily="50" charset="-128"/>
              </a:rPr>
              <a:t>定量的な目標を書くよう</a:t>
            </a:r>
            <a:endParaRPr kumimoji="0" lang="en-US" altLang="ja-JP" sz="1800">
              <a:latin typeface="Meiryo UI" panose="020B0604030504040204" pitchFamily="50" charset="-128"/>
              <a:ea typeface="Meiryo UI" panose="020B0604030504040204" pitchFamily="50" charset="-128"/>
            </a:endParaRPr>
          </a:p>
          <a:p>
            <a:pPr algn="l"/>
            <a:r>
              <a:rPr kumimoji="0" lang="ja-JP" altLang="en-US">
                <a:latin typeface="Meiryo UI" panose="020B0604030504040204" pitchFamily="50" charset="-128"/>
                <a:ea typeface="Meiryo UI" panose="020B0604030504040204" pitchFamily="50" charset="-128"/>
              </a:rPr>
              <a:t>にしてください。</a:t>
            </a:r>
            <a:endParaRPr kumimoji="0" lang="ja-JP" altLang="en-US" sz="1800">
              <a:latin typeface="Meiryo UI" panose="020B0604030504040204" pitchFamily="50" charset="-128"/>
              <a:ea typeface="Meiryo UI" panose="020B0604030504040204" pitchFamily="50" charset="-128"/>
            </a:endParaRPr>
          </a:p>
        </p:txBody>
      </p:sp>
      <p:sp>
        <p:nvSpPr>
          <p:cNvPr id="8" name="矢印: 五方向 7">
            <a:extLst>
              <a:ext uri="{FF2B5EF4-FFF2-40B4-BE49-F238E27FC236}">
                <a16:creationId xmlns:a16="http://schemas.microsoft.com/office/drawing/2014/main" id="{98E8E6FF-1331-EFEB-C9CE-0847F591B670}"/>
              </a:ext>
            </a:extLst>
          </p:cNvPr>
          <p:cNvSpPr/>
          <p:nvPr/>
        </p:nvSpPr>
        <p:spPr bwMode="auto">
          <a:xfrm>
            <a:off x="101953" y="1901361"/>
            <a:ext cx="1809972" cy="504056"/>
          </a:xfrm>
          <a:prstGeom prst="homePlat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none" rtlCol="0" anchor="ctr"/>
          <a:lstStyle/>
          <a:p>
            <a:pPr algn="ctr"/>
            <a:r>
              <a:rPr kumimoji="0" lang="en-US" altLang="ja-JP" sz="1400" b="1">
                <a:solidFill>
                  <a:schemeClr val="bg1"/>
                </a:solidFill>
                <a:latin typeface="Meiryo UI" panose="020B0604030504040204" pitchFamily="50" charset="-128"/>
                <a:ea typeface="Meiryo UI" panose="020B0604030504040204" pitchFamily="50" charset="-128"/>
              </a:rPr>
              <a:t>2024</a:t>
            </a:r>
            <a:r>
              <a:rPr kumimoji="0" lang="ja-JP" altLang="en-US" sz="1400" b="1">
                <a:solidFill>
                  <a:schemeClr val="bg1"/>
                </a:solidFill>
                <a:latin typeface="Meiryo UI" panose="020B0604030504040204" pitchFamily="50" charset="-128"/>
                <a:ea typeface="Meiryo UI" panose="020B0604030504040204" pitchFamily="50" charset="-128"/>
              </a:rPr>
              <a:t>年～</a:t>
            </a:r>
            <a:r>
              <a:rPr kumimoji="0" lang="en-US" altLang="ja-JP" sz="1400" b="1">
                <a:solidFill>
                  <a:schemeClr val="bg1"/>
                </a:solidFill>
                <a:latin typeface="Meiryo UI" panose="020B0604030504040204" pitchFamily="50" charset="-128"/>
                <a:ea typeface="Meiryo UI" panose="020B0604030504040204" pitchFamily="50" charset="-128"/>
              </a:rPr>
              <a:t>2025</a:t>
            </a:r>
            <a:r>
              <a:rPr kumimoji="0" lang="ja-JP" altLang="en-US" sz="1400" b="1">
                <a:solidFill>
                  <a:schemeClr val="bg1"/>
                </a:solidFill>
                <a:latin typeface="Meiryo UI" panose="020B0604030504040204" pitchFamily="50" charset="-128"/>
                <a:ea typeface="Meiryo UI" panose="020B0604030504040204" pitchFamily="50" charset="-128"/>
              </a:rPr>
              <a:t>年</a:t>
            </a:r>
          </a:p>
        </p:txBody>
      </p:sp>
      <p:sp>
        <p:nvSpPr>
          <p:cNvPr id="10" name="矢印: 右 9">
            <a:extLst>
              <a:ext uri="{FF2B5EF4-FFF2-40B4-BE49-F238E27FC236}">
                <a16:creationId xmlns:a16="http://schemas.microsoft.com/office/drawing/2014/main" id="{052D0F7C-9C75-1ACA-2CC8-9BA5B04DCBE4}"/>
              </a:ext>
            </a:extLst>
          </p:cNvPr>
          <p:cNvSpPr/>
          <p:nvPr/>
        </p:nvSpPr>
        <p:spPr bwMode="auto">
          <a:xfrm>
            <a:off x="2041230" y="3107727"/>
            <a:ext cx="557431" cy="1152128"/>
          </a:xfrm>
          <a:prstGeom prst="rightArrow">
            <a:avLst/>
          </a:prstGeom>
          <a:solidFill>
            <a:schemeClr val="bg2">
              <a:lumMod val="90000"/>
            </a:schemeClr>
          </a:solidFill>
          <a:ln>
            <a:noFill/>
          </a:ln>
        </p:spPr>
        <p:style>
          <a:lnRef idx="0">
            <a:scrgbClr r="0" g="0" b="0"/>
          </a:lnRef>
          <a:fillRef idx="0">
            <a:scrgbClr r="0" g="0" b="0"/>
          </a:fillRef>
          <a:effectRef idx="0">
            <a:scrgbClr r="0" g="0" b="0"/>
          </a:effectRef>
          <a:fontRef idx="minor">
            <a:schemeClr val="lt1"/>
          </a:fontRef>
        </p:style>
        <p:txBody>
          <a:bodyPr wrap="none" rtlCol="0" anchor="ctr"/>
          <a:lstStyle/>
          <a:p>
            <a:pPr algn="l"/>
            <a:endParaRPr kumimoji="0" lang="ja-JP" altLang="en-US" sz="1800">
              <a:latin typeface="Meiryo UI" panose="020B0604030504040204" pitchFamily="50" charset="-128"/>
              <a:ea typeface="Meiryo UI" panose="020B0604030504040204" pitchFamily="50" charset="-128"/>
            </a:endParaRPr>
          </a:p>
        </p:txBody>
      </p:sp>
      <p:sp>
        <p:nvSpPr>
          <p:cNvPr id="16" name="四角形: 角を丸くする 15">
            <a:extLst>
              <a:ext uri="{FF2B5EF4-FFF2-40B4-BE49-F238E27FC236}">
                <a16:creationId xmlns:a16="http://schemas.microsoft.com/office/drawing/2014/main" id="{8131CE6D-B1A2-C00D-C40D-526DAD57E6A1}"/>
              </a:ext>
            </a:extLst>
          </p:cNvPr>
          <p:cNvSpPr/>
          <p:nvPr/>
        </p:nvSpPr>
        <p:spPr bwMode="auto">
          <a:xfrm>
            <a:off x="76049" y="2712027"/>
            <a:ext cx="1901186" cy="2262281"/>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nchor="ctr"/>
          <a:lstStyle/>
          <a:p>
            <a:pPr algn="l"/>
            <a:endParaRPr kumimoji="0" lang="ja-JP" altLang="en-US" sz="1800">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828FDA93-1D42-A96A-A923-2450B0D67E43}"/>
              </a:ext>
            </a:extLst>
          </p:cNvPr>
          <p:cNvSpPr txBox="1"/>
          <p:nvPr/>
        </p:nvSpPr>
        <p:spPr>
          <a:xfrm>
            <a:off x="166483" y="3443463"/>
            <a:ext cx="1745442" cy="861774"/>
          </a:xfrm>
          <a:prstGeom prst="rect">
            <a:avLst/>
          </a:prstGeom>
          <a:noFill/>
        </p:spPr>
        <p:txBody>
          <a:bodyPr wrap="square" rtlCol="0">
            <a:spAutoFit/>
          </a:bodyPr>
          <a:lstStyle/>
          <a:p>
            <a:pPr marL="285750" indent="-285750">
              <a:buFont typeface="Wingdings" panose="05000000000000000000" pitchFamily="2" charset="2"/>
              <a:buChar char="l"/>
            </a:pPr>
            <a:r>
              <a:rPr lang="ja-JP" altLang="en-US" sz="1600">
                <a:latin typeface="Meiryo UI" panose="020B0604030504040204" pitchFamily="50" charset="-128"/>
                <a:ea typeface="Meiryo UI" panose="020B0604030504040204" pitchFamily="50" charset="-128"/>
                <a:cs typeface="Meiryo UI" panose="020B0604030504040204" pitchFamily="50" charset="-128"/>
              </a:rPr>
              <a:t>具体の事業</a:t>
            </a:r>
            <a:endParaRPr lang="en-US" altLang="ja-JP" sz="1600">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l"/>
            </a:pPr>
            <a:endParaRPr lang="en-US" altLang="ja-JP" sz="1600">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sz="1600">
                <a:latin typeface="Meiryo UI" panose="020B0604030504040204" pitchFamily="50" charset="-128"/>
                <a:ea typeface="Meiryo UI" panose="020B0604030504040204" pitchFamily="50" charset="-128"/>
                <a:cs typeface="Meiryo UI" panose="020B0604030504040204" pitchFamily="50" charset="-128"/>
              </a:rPr>
              <a:t>具体の事業</a:t>
            </a:r>
          </a:p>
        </p:txBody>
      </p:sp>
      <p:sp>
        <p:nvSpPr>
          <p:cNvPr id="30" name="テキスト ボックス 29">
            <a:extLst>
              <a:ext uri="{FF2B5EF4-FFF2-40B4-BE49-F238E27FC236}">
                <a16:creationId xmlns:a16="http://schemas.microsoft.com/office/drawing/2014/main" id="{526E648A-5FFC-3588-EE1D-D8F03716FC53}"/>
              </a:ext>
            </a:extLst>
          </p:cNvPr>
          <p:cNvSpPr txBox="1"/>
          <p:nvPr/>
        </p:nvSpPr>
        <p:spPr>
          <a:xfrm>
            <a:off x="63060" y="2931209"/>
            <a:ext cx="1821829" cy="307777"/>
          </a:xfrm>
          <a:prstGeom prst="rect">
            <a:avLst/>
          </a:prstGeom>
          <a:noFill/>
        </p:spPr>
        <p:txBody>
          <a:bodyPr wrap="square" rtlCol="0">
            <a:spAutoFit/>
          </a:bodyPr>
          <a:lstStyle/>
          <a:p>
            <a:r>
              <a:rPr kumimoji="1" lang="ja-JP" altLang="en-US" sz="1400" b="1">
                <a:latin typeface="Meiryo UI" panose="020B0604030504040204" pitchFamily="50" charset="-128"/>
                <a:ea typeface="Meiryo UI" panose="020B0604030504040204" pitchFamily="50" charset="-128"/>
                <a:cs typeface="Meiryo UI" panose="020B0604030504040204" pitchFamily="50" charset="-128"/>
              </a:rPr>
              <a:t>実施する事業の概要</a:t>
            </a:r>
          </a:p>
        </p:txBody>
      </p:sp>
      <p:sp>
        <p:nvSpPr>
          <p:cNvPr id="31" name="テキスト ボックス 30">
            <a:extLst>
              <a:ext uri="{FF2B5EF4-FFF2-40B4-BE49-F238E27FC236}">
                <a16:creationId xmlns:a16="http://schemas.microsoft.com/office/drawing/2014/main" id="{0C598E96-DA81-D02C-7DAB-342B32D4A504}"/>
              </a:ext>
            </a:extLst>
          </p:cNvPr>
          <p:cNvSpPr txBox="1"/>
          <p:nvPr/>
        </p:nvSpPr>
        <p:spPr>
          <a:xfrm>
            <a:off x="110868" y="1629846"/>
            <a:ext cx="1620957" cy="338554"/>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r>
              <a:rPr kumimoji="1" lang="en-US" altLang="ja-JP" sz="1600" b="1">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b="1">
                <a:latin typeface="Meiryo UI" panose="020B0604030504040204" pitchFamily="50" charset="-128"/>
                <a:ea typeface="Meiryo UI" panose="020B0604030504040204" pitchFamily="50" charset="-128"/>
                <a:cs typeface="Meiryo UI" panose="020B0604030504040204" pitchFamily="50" charset="-128"/>
              </a:rPr>
              <a:t>補助事業期間</a:t>
            </a:r>
            <a:r>
              <a:rPr kumimoji="1" lang="en-US" altLang="ja-JP" sz="1600" b="1">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600" b="1">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吹き出し: 角を丸めた四角形 32">
            <a:extLst>
              <a:ext uri="{FF2B5EF4-FFF2-40B4-BE49-F238E27FC236}">
                <a16:creationId xmlns:a16="http://schemas.microsoft.com/office/drawing/2014/main" id="{80E2C9A2-A71E-0D4C-4D74-92C4A66439B6}"/>
              </a:ext>
            </a:extLst>
          </p:cNvPr>
          <p:cNvSpPr/>
          <p:nvPr/>
        </p:nvSpPr>
        <p:spPr bwMode="auto">
          <a:xfrm>
            <a:off x="5017201" y="578556"/>
            <a:ext cx="2448272" cy="1252941"/>
          </a:xfrm>
          <a:prstGeom prst="wedgeRoundRectCallout">
            <a:avLst>
              <a:gd name="adj1" fmla="val -46648"/>
              <a:gd name="adj2" fmla="val 138095"/>
              <a:gd name="adj3" fmla="val 16667"/>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nchor="ctr"/>
          <a:lstStyle/>
          <a:p>
            <a:pPr algn="l"/>
            <a:endParaRPr kumimoji="0" lang="ja-JP" altLang="en-US" sz="1800" dirty="0">
              <a:latin typeface="Meiryo UI" panose="020B0604030504040204" pitchFamily="50" charset="-128"/>
              <a:ea typeface="Meiryo UI" panose="020B0604030504040204" pitchFamily="50" charset="-128"/>
            </a:endParaRPr>
          </a:p>
        </p:txBody>
      </p:sp>
      <p:sp>
        <p:nvSpPr>
          <p:cNvPr id="34" name="テキスト ボックス 33">
            <a:extLst>
              <a:ext uri="{FF2B5EF4-FFF2-40B4-BE49-F238E27FC236}">
                <a16:creationId xmlns:a16="http://schemas.microsoft.com/office/drawing/2014/main" id="{9EE9D5E8-37D2-B436-FB13-6A4534C52C9B}"/>
              </a:ext>
            </a:extLst>
          </p:cNvPr>
          <p:cNvSpPr txBox="1"/>
          <p:nvPr/>
        </p:nvSpPr>
        <p:spPr>
          <a:xfrm>
            <a:off x="5127633" y="627819"/>
            <a:ext cx="2304256" cy="1200329"/>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当該事業を実施することで見込まれる収益について具体的な記載が</a:t>
            </a:r>
            <a:r>
              <a:rPr kumimoji="1" lang="ja-JP" altLang="en-US">
                <a:latin typeface="Meiryo UI" panose="020B0604030504040204" pitchFamily="50" charset="-128"/>
                <a:ea typeface="Meiryo UI" panose="020B0604030504040204" pitchFamily="50" charset="-128"/>
                <a:cs typeface="Meiryo UI" panose="020B0604030504040204" pitchFamily="50" charset="-128"/>
              </a:rPr>
              <a:t>あれば加点。</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311620239"/>
      </p:ext>
    </p:extLst>
  </p:cSld>
  <p:clrMapOvr>
    <a:masterClrMapping/>
  </p:clrMapOvr>
</p:sld>
</file>

<file path=ppt/theme/theme1.xml><?xml version="1.0" encoding="utf-8"?>
<a:theme xmlns:a="http://schemas.openxmlformats.org/drawingml/2006/main" name="【機○・記載例なし】">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none" rtlCol="0" anchor="ctr"/>
      <a:lstStyle>
        <a:defPPr algn="l">
          <a:defRPr kumimoji="0" sz="1800" dirty="0" smtClean="0">
            <a:latin typeface="Meiryo UI" panose="020B0604030504040204" pitchFamily="50" charset="-128"/>
            <a:ea typeface="Meiryo UI" panose="020B0604030504040204" pitchFamily="50" charset="-128"/>
          </a:defRPr>
        </a:defPPr>
      </a:lstStyle>
    </a:spDef>
    <a:txDef>
      <a:spPr>
        <a:noFill/>
      </a:spPr>
      <a:bodyPr wrap="square" rtlCol="0">
        <a:spAutoFit/>
      </a:bodyPr>
      <a:lstStyle>
        <a:defPPr>
          <a:defRPr kumimoji="1" dirty="0" smtClean="0">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extLst>
    <a:ext uri="{05A4C25C-085E-4340-85A3-A5531E510DB2}">
      <thm15:themeFamily xmlns:thm15="http://schemas.microsoft.com/office/thememl/2012/main" name="プレゼンテーション1" id="{B7D664C5-CCAF-421C-963D-506CF0AB2DB4}" vid="{F6C70EF9-1A84-446C-8597-70017663E58C}"/>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3EC1EAF1AEB88745A053740B590B5D7E" ma:contentTypeVersion="13" ma:contentTypeDescription="新しいドキュメントを作成します。" ma:contentTypeScope="" ma:versionID="0eaafda87250f9b0c5d8b28a27464ec7">
  <xsd:schema xmlns:xsd="http://www.w3.org/2001/XMLSchema" xmlns:xs="http://www.w3.org/2001/XMLSchema" xmlns:p="http://schemas.microsoft.com/office/2006/metadata/properties" xmlns:ns2="67c2a712-52c7-482a-ae93-3d0cd49287df" xmlns:ns3="1284da17-7a78-4ab3-bedb-ae6573c6adc6" targetNamespace="http://schemas.microsoft.com/office/2006/metadata/properties" ma:root="true" ma:fieldsID="a91b7f24af8729fc145da98c8cb88ba1" ns2:_="" ns3:_="">
    <xsd:import namespace="67c2a712-52c7-482a-ae93-3d0cd49287df"/>
    <xsd:import namespace="1284da17-7a78-4ab3-bedb-ae6573c6adc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c2a712-52c7-482a-ae93-3d0cd49287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f804ebf9-b652-43cc-9369-06696671cd4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284da17-7a78-4ab3-bedb-ae6573c6adc6"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element name="TaxCatchAll" ma:index="14" nillable="true" ma:displayName="Taxonomy Catch All Column" ma:hidden="true" ma:list="{d2572a47-9735-49e0-9c6d-551da7153a43}" ma:internalName="TaxCatchAll" ma:showField="CatchAllData" ma:web="1284da17-7a78-4ab3-bedb-ae6573c6ad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23C87F-8A92-4AC6-91A7-3E275AAA51FC}">
  <ds:schemaRefs>
    <ds:schemaRef ds:uri="http://schemas.microsoft.com/sharepoint/v3/contenttype/forms"/>
  </ds:schemaRefs>
</ds:datastoreItem>
</file>

<file path=customXml/itemProps2.xml><?xml version="1.0" encoding="utf-8"?>
<ds:datastoreItem xmlns:ds="http://schemas.openxmlformats.org/officeDocument/2006/customXml" ds:itemID="{9F5924D6-F581-4AE5-B28E-86321B9651FB}">
  <ds:schemaRefs>
    <ds:schemaRef ds:uri="1284da17-7a78-4ab3-bedb-ae6573c6adc6"/>
    <ds:schemaRef ds:uri="67c2a712-52c7-482a-ae93-3d0cd49287d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blank</Template>
  <TotalTime>121</TotalTime>
  <Words>137</Words>
  <Application>Microsoft Office PowerPoint</Application>
  <PresentationFormat>A4 210 x 297 mm</PresentationFormat>
  <Paragraphs>30</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ＭＳ Ｐゴシック</vt:lpstr>
      <vt:lpstr>メイリオ</vt:lpstr>
      <vt:lpstr>Arial</vt:lpstr>
      <vt:lpstr>Calibri</vt:lpstr>
      <vt:lpstr>Wingdings</vt:lpstr>
      <vt:lpstr>【機○・記載例なし】</vt:lpstr>
      <vt:lpstr>事業者名：</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事業者名：</dc:title>
  <dc:subject/>
  <dc:creator/>
  <cp:keywords/>
  <dc:description/>
  <cp:lastModifiedBy>奥村　美結 （JTB）</cp:lastModifiedBy>
  <cp:revision>4</cp:revision>
  <dcterms:created xsi:type="dcterms:W3CDTF">2024-03-07T11:05:31Z</dcterms:created>
  <dcterms:modified xsi:type="dcterms:W3CDTF">2024-04-11T01:29:12Z</dcterms:modified>
  <cp:category/>
</cp:coreProperties>
</file>